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7" r:id="rId3"/>
    <p:sldId id="289"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90" r:id="rId23"/>
    <p:sldId id="29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CC7637F-1238-4F35-AABD-5419D01B9E51}" type="datetimeFigureOut">
              <a:rPr lang="en-AU" smtClean="0"/>
              <a:t>12/11/2020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369861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CC7637F-1238-4F35-AABD-5419D01B9E51}" type="datetimeFigureOut">
              <a:rPr lang="en-AU" smtClean="0"/>
              <a:t>12/11/2020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171728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CC7637F-1238-4F35-AABD-5419D01B9E51}" type="datetimeFigureOut">
              <a:rPr lang="en-AU" smtClean="0"/>
              <a:t>12/11/2020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3022585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398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921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646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529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60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65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116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26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CC7637F-1238-4F35-AABD-5419D01B9E51}" type="datetimeFigureOut">
              <a:rPr lang="en-AU" smtClean="0"/>
              <a:t>12/11/2020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4193717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40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888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4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C7637F-1238-4F35-AABD-5419D01B9E51}" type="datetimeFigureOut">
              <a:rPr lang="en-AU" smtClean="0"/>
              <a:t>12/11/2020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2582419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CC7637F-1238-4F35-AABD-5419D01B9E51}" type="datetimeFigureOut">
              <a:rPr lang="en-AU" smtClean="0"/>
              <a:t>12/11/2020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17525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CC7637F-1238-4F35-AABD-5419D01B9E51}" type="datetimeFigureOut">
              <a:rPr lang="en-AU" smtClean="0"/>
              <a:t>12/11/2020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295215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1CC7637F-1238-4F35-AABD-5419D01B9E51}" type="datetimeFigureOut">
              <a:rPr lang="en-AU" smtClean="0"/>
              <a:t>12/11/2020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3721949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7637F-1238-4F35-AABD-5419D01B9E51}" type="datetimeFigureOut">
              <a:rPr lang="en-AU" smtClean="0"/>
              <a:t>12/11/2020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278896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C7637F-1238-4F35-AABD-5419D01B9E51}" type="datetimeFigureOut">
              <a:rPr lang="en-AU" smtClean="0"/>
              <a:t>12/11/2020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134819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C7637F-1238-4F35-AABD-5419D01B9E51}" type="datetimeFigureOut">
              <a:rPr lang="en-AU" smtClean="0"/>
              <a:t>12/11/2020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A92A0D1-C23F-4250-99E2-07A1DBAC6A07}" type="slidenum">
              <a:rPr lang="en-AU" smtClean="0"/>
              <a:t>‹#›</a:t>
            </a:fld>
            <a:endParaRPr lang="en-AU"/>
          </a:p>
        </p:txBody>
      </p:sp>
    </p:spTree>
    <p:extLst>
      <p:ext uri="{BB962C8B-B14F-4D97-AF65-F5344CB8AC3E}">
        <p14:creationId xmlns:p14="http://schemas.microsoft.com/office/powerpoint/2010/main" val="31731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7637F-1238-4F35-AABD-5419D01B9E51}" type="datetimeFigureOut">
              <a:rPr lang="en-AU" smtClean="0"/>
              <a:t>12/11/2020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2A0D1-C23F-4250-99E2-07A1DBAC6A07}" type="slidenum">
              <a:rPr lang="en-AU" smtClean="0"/>
              <a:t>‹#›</a:t>
            </a:fld>
            <a:endParaRPr lang="en-AU"/>
          </a:p>
        </p:txBody>
      </p:sp>
    </p:spTree>
    <p:extLst>
      <p:ext uri="{BB962C8B-B14F-4D97-AF65-F5344CB8AC3E}">
        <p14:creationId xmlns:p14="http://schemas.microsoft.com/office/powerpoint/2010/main" val="3452326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9FE24-D8D1-460A-AA32-3C0F6DD86D6E}" type="datetimeFigureOut">
              <a:rPr lang="en-US" smtClean="0">
                <a:solidFill>
                  <a:prstClr val="black">
                    <a:tint val="75000"/>
                  </a:prstClr>
                </a:solidFill>
              </a:rPr>
              <a:pPr/>
              <a:t>11/12/2020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9B5F6-CE3F-4D86-91AA-8A2E51278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033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4.tiff"/></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12.xml"/><Relationship Id="rId5" Type="http://schemas.microsoft.com/office/2007/relationships/hdphoto" Target="../media/hdphoto12.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0.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12.xml"/><Relationship Id="rId5" Type="http://schemas.microsoft.com/office/2007/relationships/hdphoto" Target="../media/hdphoto14.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tiff"/><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8.png"/><Relationship Id="rId1" Type="http://schemas.openxmlformats.org/officeDocument/2006/relationships/slideLayout" Target="../slideLayouts/slideLayout12.xml"/><Relationship Id="rId5" Type="http://schemas.microsoft.com/office/2007/relationships/hdphoto" Target="../media/hdphoto17.wdp"/><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41.png"/><Relationship Id="rId7" Type="http://schemas.openxmlformats.org/officeDocument/2006/relationships/image" Target="../media/image44.tiff"/><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10.gif"/></Relationships>
</file>

<file path=ppt/slides/_rels/slide22.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9.png"/><Relationship Id="rId7" Type="http://schemas.openxmlformats.org/officeDocument/2006/relationships/image" Target="../media/image10.gif"/><Relationship Id="rId2" Type="http://schemas.openxmlformats.org/officeDocument/2006/relationships/image" Target="../media/image45.jpeg"/><Relationship Id="rId1" Type="http://schemas.openxmlformats.org/officeDocument/2006/relationships/slideLayout" Target="../slideLayouts/slideLayout13.xml"/><Relationship Id="rId6" Type="http://schemas.openxmlformats.org/officeDocument/2006/relationships/image" Target="../media/image46.tiff"/><Relationship Id="rId5" Type="http://schemas.openxmlformats.org/officeDocument/2006/relationships/image" Target="../media/image44.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19.tiff"/></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eaven and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2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5950"/>
            <a:ext cx="9152587" cy="49720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Hung Doan\Pictures\hinh cut\New Folder (2)\l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0825" y="5410200"/>
            <a:ext cx="1295400" cy="12754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
            <a:ext cx="3289632" cy="1569660"/>
          </a:xfrm>
          <a:prstGeom prst="rect">
            <a:avLst/>
          </a:prstGeom>
        </p:spPr>
        <p:txBody>
          <a:bodyPr wrap="square">
            <a:spAutoFit/>
          </a:bodyPr>
          <a:lstStyle/>
          <a:p>
            <a:pPr algn="ct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33rd Sunday in Ordinary Time Year A</a:t>
            </a:r>
          </a:p>
        </p:txBody>
      </p:sp>
      <p:sp>
        <p:nvSpPr>
          <p:cNvPr id="3" name="Rectangle 2"/>
          <p:cNvSpPr/>
          <p:nvPr/>
        </p:nvSpPr>
        <p:spPr>
          <a:xfrm>
            <a:off x="3429092" y="4895083"/>
            <a:ext cx="2031133" cy="584775"/>
          </a:xfrm>
          <a:prstGeom prst="rect">
            <a:avLst/>
          </a:prstGeom>
        </p:spPr>
        <p:txBody>
          <a:bodyPr wrap="none">
            <a:spAutoFit/>
          </a:bodyPr>
          <a:lstStyle/>
          <a:p>
            <a:r>
              <a:rPr lang="en-AU" sz="3200" b="1" dirty="0">
                <a:solidFill>
                  <a:schemeClr val="bg1"/>
                </a:solidFill>
                <a:latin typeface="Times New Roman" panose="02020603050405020304" pitchFamily="18" charset="0"/>
                <a:cs typeface="Times New Roman" panose="02020603050405020304" pitchFamily="18" charset="0"/>
              </a:rPr>
              <a:t>15/11/2020</a:t>
            </a:r>
            <a:endParaRPr lang="en-AU" sz="32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5732791" y="9670"/>
            <a:ext cx="3454689" cy="1569660"/>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Chúa Nhật </a:t>
            </a:r>
            <a:r>
              <a:rPr lang="en-AU" sz="3200" b="1" dirty="0">
                <a:solidFill>
                  <a:srgbClr val="FFFF00"/>
                </a:solidFill>
                <a:latin typeface="Times New Roman" panose="02020603050405020304" pitchFamily="18" charset="0"/>
                <a:cs typeface="Times New Roman" panose="02020603050405020304" pitchFamily="18" charset="0"/>
              </a:rPr>
              <a:t>33</a:t>
            </a:r>
            <a:r>
              <a:rPr lang="vi-VN" sz="3200" b="1" dirty="0">
                <a:solidFill>
                  <a:srgbClr val="FFFF00"/>
                </a:solidFill>
                <a:latin typeface="Times New Roman" panose="02020603050405020304" pitchFamily="18" charset="0"/>
                <a:cs typeface="Times New Roman" panose="02020603050405020304" pitchFamily="18" charset="0"/>
              </a:rPr>
              <a:t> Thường Niên </a:t>
            </a:r>
            <a:endParaRPr lang="en-US" sz="3200" b="1" dirty="0">
              <a:solidFill>
                <a:srgbClr val="FFFF00"/>
              </a:solidFill>
              <a:latin typeface="Times New Roman" panose="02020603050405020304" pitchFamily="18" charset="0"/>
              <a:cs typeface="Times New Roman" panose="02020603050405020304" pitchFamily="18" charset="0"/>
            </a:endParaRPr>
          </a:p>
          <a:p>
            <a:pPr algn="ctr"/>
            <a:r>
              <a:rPr lang="vi-VN" sz="3200" b="1" dirty="0">
                <a:solidFill>
                  <a:srgbClr val="FFFF00"/>
                </a:solidFill>
                <a:latin typeface="Times New Roman" panose="02020603050405020304" pitchFamily="18" charset="0"/>
                <a:cs typeface="Times New Roman" panose="02020603050405020304" pitchFamily="18" charset="0"/>
              </a:rPr>
              <a:t>Năm A</a:t>
            </a:r>
            <a:endParaRPr lang="en-AU" sz="3200" dirty="0">
              <a:solidFill>
                <a:srgbClr val="FFFF00"/>
              </a:solidFill>
              <a:latin typeface="Times New Roman" panose="02020603050405020304" pitchFamily="18" charset="0"/>
              <a:cs typeface="Times New Roman" panose="02020603050405020304" pitchFamily="18" charset="0"/>
            </a:endParaRPr>
          </a:p>
        </p:txBody>
      </p:sp>
      <p:pic>
        <p:nvPicPr>
          <p:cNvPr id="14" name="Picture 2" descr="C:\Users\Hung Doan\Pictures\hinh cut\New Folder (2)\tien 1b.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9387" y="5846634"/>
            <a:ext cx="381000" cy="5557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ung Doan\Pictures\hinh cut\chua matthew 9.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5023" y="381000"/>
            <a:ext cx="4627004" cy="43583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Hung Doan\Pictures\hinh cut\New Folder (2)\ong chu 1.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32" y="3657600"/>
            <a:ext cx="3265887" cy="32283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C:\Users\Hung Doan\Pictures\hinh cut\New Folder (2)\ong chu va lam cong.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7400" y="3795382"/>
            <a:ext cx="2854913" cy="26958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3904" y="6467560"/>
            <a:ext cx="8050966" cy="400110"/>
          </a:xfrm>
          <a:prstGeom prst="rect">
            <a:avLst/>
          </a:prstGeom>
        </p:spPr>
        <p:txBody>
          <a:bodyPr wrap="square">
            <a:spAutoFit/>
          </a:bodyPr>
          <a:lstStyle/>
          <a:p>
            <a:pPr algn="ctr"/>
            <a:r>
              <a:rPr lang="en-US" sz="2000" b="1" dirty="0" err="1">
                <a:solidFill>
                  <a:schemeClr val="bg1"/>
                </a:solidFill>
              </a:rPr>
              <a:t>Hùng</a:t>
            </a:r>
            <a:r>
              <a:rPr lang="en-US" sz="2000" b="1" dirty="0">
                <a:solidFill>
                  <a:schemeClr val="bg1"/>
                </a:solidFill>
              </a:rPr>
              <a:t> </a:t>
            </a:r>
            <a:r>
              <a:rPr lang="en-US" sz="2000" b="1" dirty="0" err="1">
                <a:solidFill>
                  <a:schemeClr val="bg1"/>
                </a:solidFill>
              </a:rPr>
              <a:t>Phương</a:t>
            </a:r>
            <a:r>
              <a:rPr lang="en-US" sz="2000" b="1" dirty="0">
                <a:solidFill>
                  <a:schemeClr val="bg1"/>
                </a:solidFill>
              </a:rPr>
              <a:t> &amp; Thanh </a:t>
            </a:r>
            <a:r>
              <a:rPr lang="en-US" sz="2000" b="1" dirty="0" err="1">
                <a:solidFill>
                  <a:schemeClr val="bg1"/>
                </a:solidFill>
              </a:rPr>
              <a:t>Quảng</a:t>
            </a:r>
            <a:r>
              <a:rPr lang="en-US" sz="2000" b="1" dirty="0">
                <a:solidFill>
                  <a:schemeClr val="bg1"/>
                </a:solidFill>
              </a:rPr>
              <a:t> </a:t>
            </a:r>
            <a:r>
              <a:rPr lang="en-US" sz="2000" b="1" dirty="0" err="1">
                <a:solidFill>
                  <a:schemeClr val="bg1"/>
                </a:solidFill>
              </a:rPr>
              <a:t>thực</a:t>
            </a:r>
            <a:r>
              <a:rPr lang="en-US" sz="2000" b="1" dirty="0">
                <a:solidFill>
                  <a:schemeClr val="bg1"/>
                </a:solidFill>
              </a:rPr>
              <a:t> </a:t>
            </a:r>
            <a:r>
              <a:rPr lang="en-US" sz="2000" b="1" dirty="0" err="1">
                <a:solidFill>
                  <a:schemeClr val="bg1"/>
                </a:solidFill>
              </a:rPr>
              <a:t>hiện</a:t>
            </a:r>
            <a:endParaRPr lang="en-AU" sz="2000" b="1" dirty="0">
              <a:solidFill>
                <a:schemeClr val="bg1"/>
              </a:solidFill>
            </a:endParaRPr>
          </a:p>
        </p:txBody>
      </p:sp>
    </p:spTree>
    <p:extLst>
      <p:ext uri="{BB962C8B-B14F-4D97-AF65-F5344CB8AC3E}">
        <p14:creationId xmlns:p14="http://schemas.microsoft.com/office/powerpoint/2010/main" val="134162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1250"/>
                                        <p:tgtEl>
                                          <p:spTgt spid="1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1250"/>
                                        <p:tgtEl>
                                          <p:spTgt spid="1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16" y="3291253"/>
            <a:ext cx="5181600" cy="3539430"/>
          </a:xfrm>
          <a:prstGeom prst="rect">
            <a:avLst/>
          </a:prstGeom>
        </p:spPr>
        <p:txBody>
          <a:bodyPr wrap="square">
            <a:spAutoFit/>
          </a:bodyPr>
          <a:lstStyle/>
          <a:p>
            <a:pPr algn="ctr"/>
            <a:r>
              <a:rPr lang="vi-VN" sz="3200" dirty="0">
                <a:solidFill>
                  <a:prstClr val="white"/>
                </a:solidFill>
              </a:rPr>
              <a:t> </a:t>
            </a: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Người đã lãnh năm yến tiến lại gần, đưa năm yến khác, và nói: </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"Thưa ông chủ, ông đã giao cho tôi năm yến, tôi đã gây lời được năm yến khác đây."</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060261" y="23004"/>
            <a:ext cx="3874672" cy="550920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man who had received the five talents came forward bringing five more. “Sir”, he said “you entrusted me with five talents; here are five more that I have made.</a:t>
            </a:r>
          </a:p>
        </p:txBody>
      </p:sp>
      <p:pic>
        <p:nvPicPr>
          <p:cNvPr id="5123" name="Picture 3" descr="C:\Users\JOSEPH HUNG DOAN\Pictures\jesus\phuc am\new\New folder\124.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4416" y="0"/>
            <a:ext cx="5010150" cy="3324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ung Doan\Pictures\hinh cut\New Folder (2)\tien 1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181600"/>
            <a:ext cx="932578" cy="136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852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2826127"/>
            <a:ext cx="5257800" cy="4031873"/>
          </a:xfrm>
          <a:prstGeom prst="rect">
            <a:avLst/>
          </a:prstGeom>
        </p:spPr>
        <p:txBody>
          <a:bodyPr wrap="square">
            <a:spAutoFit/>
          </a:bodyPr>
          <a:lstStyle/>
          <a:p>
            <a:pPr algn="ctr"/>
            <a:r>
              <a:rPr lang="vi-VN" sz="3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Ông chủ nói với người ấy: "Khá lắm! hỡi đầy tớ tài giỏi và trung thành! Được giao ít mà anh đã trung thành, thì tôi sẽ giao nhiều cho anh.                Hãy vào mà hưởng       niềm vui của chủ anh!" </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064" y="34943"/>
            <a:ext cx="3667664" cy="649408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His master said to him, “Well done, good and faithful servant; you have shown you can be faithful in small things, I will trust you with greater; come and join in your master’s happiness.” </a:t>
            </a:r>
          </a:p>
        </p:txBody>
      </p:sp>
      <p:pic>
        <p:nvPicPr>
          <p:cNvPr id="6149" name="Picture 5" descr="C:\Users\JOSEPH HUNG DOAN\Pictures\jesus\phuc am\new\New folder\126.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191000" y="0"/>
            <a:ext cx="4297017" cy="2819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81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181600"/>
            <a:ext cx="9144000" cy="1569660"/>
          </a:xfrm>
          <a:prstGeom prst="rect">
            <a:avLst/>
          </a:prstGeom>
        </p:spPr>
        <p:txBody>
          <a:bodyPr wrap="square">
            <a:spAutoFit/>
          </a:bodyPr>
          <a:lstStyle/>
          <a:p>
            <a:pPr algn="ctr"/>
            <a:r>
              <a:rPr lang="vi-VN" dirty="0">
                <a:solidFill>
                  <a:prstClr val="black"/>
                </a:solidFill>
              </a:rPr>
              <a:t> </a:t>
            </a: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Người đã lãnh hai yến cũng tiến lại gần và nói: "Thưa ông chủ, ông đã giao cho tôi hai yến, tôi đã gây lời được hai yến khác đây."</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 y="0"/>
            <a:ext cx="9144000"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Next the man with the two talents came forward. “Sir,” he said “you entrusted me with two talents; here are two more that I have made.”</a:t>
            </a:r>
          </a:p>
        </p:txBody>
      </p:sp>
      <p:pic>
        <p:nvPicPr>
          <p:cNvPr id="7174" name="Picture 6" descr="C:\Users\JOSEPH HUNG DOAN\Pictures\jesus\phuc am\new\New folder\129.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715000" y="1980626"/>
            <a:ext cx="3429000" cy="32009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Hung Doan\Pictures\phuc am\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1" y="1981200"/>
            <a:ext cx="4867034" cy="317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66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390" y="4191000"/>
            <a:ext cx="9067799" cy="2554545"/>
          </a:xfrm>
          <a:prstGeom prst="rect">
            <a:avLst/>
          </a:prstGeom>
        </p:spPr>
        <p:txBody>
          <a:bodyPr wrap="square">
            <a:spAutoFit/>
          </a:bodyPr>
          <a:lstStyle/>
          <a:p>
            <a:r>
              <a:rPr lang="vi-VN" sz="3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Ông chủ nói với người ấy: </a:t>
            </a:r>
          </a:p>
          <a:p>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"Khá lắm ! hỡi đầy tớ tài giỏi </a:t>
            </a:r>
          </a:p>
          <a:p>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và trung thành ! Được giao ít mà anh đã trung thành, thì tôi sẽ giao nhiều cho anh. Hãy vào mà hưởng niềm vui của chủ anh!" </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192370" y="21104"/>
            <a:ext cx="4951629" cy="4524315"/>
          </a:xfrm>
          <a:prstGeom prst="rect">
            <a:avLst/>
          </a:prstGeom>
        </p:spPr>
        <p:txBody>
          <a:bodyPr wrap="square">
            <a:spAutoFit/>
          </a:bodyPr>
          <a:lstStyle/>
          <a:p>
            <a:pPr algn="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His master said to him, “Well done, good and faithful servant; you have shown you can be faithful in small things, I will trust you with greater; come and join in your master’s happiness.” </a:t>
            </a:r>
          </a:p>
        </p:txBody>
      </p:sp>
      <p:pic>
        <p:nvPicPr>
          <p:cNvPr id="8195" name="Picture 3" descr="C:\Users\JOSEPH HUNG DOAN\Pictures\jesus\phuc am\new\New folder\130.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73" y="-21465"/>
            <a:ext cx="4193444" cy="406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546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3886200"/>
            <a:ext cx="6300606" cy="2554545"/>
          </a:xfrm>
          <a:prstGeom prst="rect">
            <a:avLst/>
          </a:prstGeom>
        </p:spPr>
        <p:txBody>
          <a:bodyPr wrap="square">
            <a:spAutoFit/>
          </a:bodyPr>
          <a:lstStyle/>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Rồi người đã lãnh một yến cũng tiến lại gần và nói: "Thưa ông chủ, tôi biết ông là người hà khắc, gặt chỗ không gieo, thu nơi không vãi.</a:t>
            </a:r>
            <a:endParaRPr lang="en-AU"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0"/>
            <a:ext cx="6503505" cy="353943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Last came forward the man who had the one talent. </a:t>
            </a:r>
            <a:endPar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“Sir,” said he “I had heard </a:t>
            </a:r>
            <a:endPar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you were a hard man, </a:t>
            </a:r>
            <a:endPar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reaping where you have not sown and gathering where you have not scattered; </a:t>
            </a:r>
            <a:endParaRPr lang="en-AU"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9219" name="Picture 3" descr="C:\Users\JOSEPH HUNG DOAN\Pictures\jesus\phuc am\new\New folder\132.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5459"/>
          <a:stretch/>
        </p:blipFill>
        <p:spPr bwMode="auto">
          <a:xfrm>
            <a:off x="6503505" y="-14725"/>
            <a:ext cx="2640495" cy="2624458"/>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Users\JOSEPH HUNG DOAN\Pictures\jesus\phuc am\new\New folder\134.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4352532"/>
            <a:ext cx="2614794" cy="248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54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924" y="5270095"/>
            <a:ext cx="8458200" cy="1569660"/>
          </a:xfrm>
          <a:prstGeom prst="rect">
            <a:avLst/>
          </a:prstGeom>
        </p:spPr>
        <p:txBody>
          <a:bodyPr wrap="square">
            <a:spAutoFit/>
          </a:bodyPr>
          <a:lstStyle/>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Vì thế, tôi đâm sợ, mới đem chôn giấu yến bạc của ông dưới đất.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Của ông đây, ông cầm lấy!"</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7" descr="C:\Users\JOSEPH HUNG DOAN\Pictures\jesus\phuc am\new\New folder\134.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564" y="1955935"/>
            <a:ext cx="3488635" cy="33216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JOSEPH HUNG DOAN\Pictures\jesus\phuc am\new\New folder\133.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191000" y="1938634"/>
            <a:ext cx="4989443" cy="3249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318" y="152400"/>
            <a:ext cx="9127436"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so I was afraid, and I went off and hid your talent in the ground. Here it is; it was yours, you have it back.”</a:t>
            </a:r>
          </a:p>
        </p:txBody>
      </p:sp>
    </p:spTree>
    <p:extLst>
      <p:ext uri="{BB962C8B-B14F-4D97-AF65-F5344CB8AC3E}">
        <p14:creationId xmlns:p14="http://schemas.microsoft.com/office/powerpoint/2010/main" val="1531358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519578"/>
            <a:ext cx="4295775" cy="3046988"/>
          </a:xfrm>
          <a:prstGeom prst="rect">
            <a:avLst/>
          </a:prstGeom>
        </p:spPr>
        <p:txBody>
          <a:bodyPr wrap="square">
            <a:spAutoFit/>
          </a:bodyPr>
          <a:lstStyle/>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Ông chủ đáp: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"Hỡi đầy tớ tồi tệ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và biếng nhác!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Anh đã biết tôi gặt chỗ không gieo,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thu nơi không vãi,</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102714" y="5751"/>
            <a:ext cx="5041286" cy="403187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his master answered him, “You wicked and lazy servant! So you knew that I reap where I have not sown and gather where I have not scattered? </a:t>
            </a:r>
          </a:p>
        </p:txBody>
      </p:sp>
      <p:pic>
        <p:nvPicPr>
          <p:cNvPr id="6" name="Picture 5" descr="C:\Users\JOSEPH HUNG DOAN\Pictures\jesus\phuc am\new\New folder\133.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53000" y="4110413"/>
            <a:ext cx="4218904" cy="2747587"/>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JOSEPH HUNG DOAN\Pictures\jesus\phuc am\new\New folder\136.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9804"/>
          <a:stretch/>
        </p:blipFill>
        <p:spPr bwMode="auto">
          <a:xfrm>
            <a:off x="0" y="0"/>
            <a:ext cx="4086149" cy="350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062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206115"/>
            <a:ext cx="3469500" cy="3539430"/>
          </a:xfrm>
          <a:prstGeom prst="rect">
            <a:avLst/>
          </a:prstGeom>
        </p:spPr>
        <p:txBody>
          <a:bodyPr wrap="square">
            <a:spAutoFit/>
          </a:bodyPr>
          <a:lstStyle/>
          <a:p>
            <a:pPr algn="ctr"/>
            <a:r>
              <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thì đáng lý anh phải gởi số bạc của tôi vào ngân hàng,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để khi tôi đến, tôi thu được cả vốn lẫn lời chứ!</a:t>
            </a:r>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AU"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555590" y="76200"/>
            <a:ext cx="5363030" cy="304698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Well then, you should have deposited my money with the bankers, and on my return I would have recovered my capital with interest. </a:t>
            </a:r>
          </a:p>
        </p:txBody>
      </p:sp>
      <p:pic>
        <p:nvPicPr>
          <p:cNvPr id="11267" name="Picture 3" descr="C:\Users\JOSEPH HUNG DOAN\Pictures\jesus\phuc am\new\New folder\1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225" y="3206115"/>
            <a:ext cx="5710848" cy="3703260"/>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C:\Users\JOSEPH HUNG DOAN\Pictures\jesus\phuc am\new\New folder\140.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4763"/>
            <a:ext cx="3555590" cy="319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25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020" y="3729446"/>
            <a:ext cx="3501980" cy="2554545"/>
          </a:xfrm>
          <a:prstGeom prst="rect">
            <a:avLst/>
          </a:prstGeom>
        </p:spPr>
        <p:txBody>
          <a:bodyPr wrap="square">
            <a:spAutoFit/>
          </a:bodyPr>
          <a:lstStyle/>
          <a:p>
            <a:pPr algn="ctr"/>
            <a:r>
              <a:rPr lang="vi-VN" dirty="0">
                <a:solidFill>
                  <a:prstClr val="black"/>
                </a:solidFill>
              </a:rPr>
              <a:t> </a:t>
            </a:r>
            <a:r>
              <a:rPr lang="vi-VN" sz="3200" b="1" dirty="0">
                <a:solidFill>
                  <a:prstClr val="white"/>
                </a:solidFill>
              </a:rPr>
              <a:t>Vậy các ngươi hãy lấy yến bạc khỏi tay nó mà đưa cho người đã có mười yến.</a:t>
            </a:r>
            <a:endParaRPr lang="en-AU" sz="3200" b="1" dirty="0">
              <a:solidFill>
                <a:prstClr val="white"/>
              </a:solidFill>
            </a:endParaRPr>
          </a:p>
        </p:txBody>
      </p:sp>
      <p:sp>
        <p:nvSpPr>
          <p:cNvPr id="3" name="Rectangle 2"/>
          <p:cNvSpPr/>
          <p:nvPr/>
        </p:nvSpPr>
        <p:spPr>
          <a:xfrm>
            <a:off x="5791200" y="152400"/>
            <a:ext cx="3168202" cy="2554545"/>
          </a:xfrm>
          <a:prstGeom prst="rect">
            <a:avLst/>
          </a:prstGeom>
        </p:spPr>
        <p:txBody>
          <a:bodyPr wrap="square">
            <a:spAutoFit/>
          </a:bodyPr>
          <a:lstStyle/>
          <a:p>
            <a:pPr algn="ctr"/>
            <a:r>
              <a:rPr lang="en-AU" sz="3200" b="1" dirty="0">
                <a:solidFill>
                  <a:srgbClr val="FFFF00"/>
                </a:solidFill>
              </a:rPr>
              <a:t>So now, take the talent from him and give it to the man who has the five talents. </a:t>
            </a:r>
          </a:p>
        </p:txBody>
      </p:sp>
      <p:pic>
        <p:nvPicPr>
          <p:cNvPr id="5" name="Picture 3" descr="C:\Users\JOSEPH HUNG DOAN\Pictures\jesus\phuc am\new\New folder\1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261" y="3729445"/>
            <a:ext cx="4903812" cy="317992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JOSEPH HUNG DOAN\Pictures\jesus\phuc am\new\New folder\1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65"/>
            <a:ext cx="5661278" cy="371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84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0"/>
            <a:ext cx="4268642" cy="3539430"/>
          </a:xfrm>
          <a:prstGeom prst="rect">
            <a:avLst/>
          </a:prstGeom>
        </p:spPr>
        <p:txBody>
          <a:bodyPr wrap="square">
            <a:spAutoFit/>
          </a:bodyPr>
          <a:lstStyle/>
          <a:p>
            <a:pPr algn="ctr"/>
            <a:r>
              <a:rPr lang="vi-VN" dirty="0">
                <a:solidFill>
                  <a:prstClr val="black"/>
                </a:solidFill>
              </a:rPr>
              <a:t> </a:t>
            </a: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Vì phàm ai đã có, thì được cho thêm và sẽ có dư thừa; còn ai không có,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thì ngay cái đang có, cũng sẽ bị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lấy đi.</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421042" y="61563"/>
            <a:ext cx="4753150" cy="403187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For to everyone who has will be given more, and he will have more than enough; but from the man who has not, even what he has will be taken away.</a:t>
            </a:r>
          </a:p>
        </p:txBody>
      </p:sp>
      <p:pic>
        <p:nvPicPr>
          <p:cNvPr id="1027" name="Picture 3" descr="C:\Users\JOSEPH HUNG DOAN\Pictures\jesus\phuc am\new\New folder\14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4147588"/>
            <a:ext cx="4114800" cy="27211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OSEPH HUNG DOAN\Pictures\jesus\phuc am\new\New folder\1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21042"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19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heaven and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83206"/>
            <a:ext cx="9144000" cy="3533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Users\JOSEPH HUNG DOAN\Pictures\matthew new\l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959" y="5576909"/>
            <a:ext cx="1305628" cy="1234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9" descr="C:\Users\Hung Doan\Pictures\hinh cut\New Folder (2)\ong chu va lam cong.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8773" y="3272599"/>
            <a:ext cx="3093804" cy="2921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Hung Doan\Pictures\hinh cut\MatthewBible (1).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18226" y="228600"/>
            <a:ext cx="4258056" cy="2514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808080" y="1066800"/>
            <a:ext cx="579504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Gospel Matthew </a:t>
            </a:r>
          </a:p>
          <a:p>
            <a:pPr algn="ctr"/>
            <a:r>
              <a:rPr lang="en-AU" sz="3200" b="1" dirty="0">
                <a:solidFill>
                  <a:srgbClr val="C00000"/>
                </a:solidFill>
              </a:rPr>
              <a:t>25:14-30</a:t>
            </a:r>
          </a:p>
          <a:p>
            <a:pPr algn="ctr"/>
            <a:r>
              <a:rPr lang="en-AU" sz="3200" b="1" dirty="0" err="1">
                <a:solidFill>
                  <a:srgbClr val="0070C0"/>
                </a:solidFill>
                <a:latin typeface="Times New Roman" panose="02020603050405020304" pitchFamily="18" charset="0"/>
                <a:cs typeface="Times New Roman" panose="02020603050405020304" pitchFamily="18" charset="0"/>
              </a:rPr>
              <a:t>Phúc</a:t>
            </a:r>
            <a:r>
              <a:rPr lang="en-AU" sz="3200" b="1" dirty="0">
                <a:solidFill>
                  <a:srgbClr val="0070C0"/>
                </a:solidFill>
                <a:latin typeface="Times New Roman" panose="02020603050405020304" pitchFamily="18" charset="0"/>
                <a:cs typeface="Times New Roman" panose="02020603050405020304" pitchFamily="18" charset="0"/>
              </a:rPr>
              <a:t> </a:t>
            </a:r>
            <a:r>
              <a:rPr lang="en-AU" sz="3200" b="1" dirty="0" err="1">
                <a:solidFill>
                  <a:srgbClr val="0070C0"/>
                </a:solidFill>
                <a:latin typeface="Times New Roman" panose="02020603050405020304" pitchFamily="18" charset="0"/>
                <a:cs typeface="Times New Roman" panose="02020603050405020304" pitchFamily="18" charset="0"/>
              </a:rPr>
              <a:t>Âm</a:t>
            </a:r>
            <a:r>
              <a:rPr lang="en-AU" sz="3200" b="1" dirty="0">
                <a:solidFill>
                  <a:srgbClr val="0070C0"/>
                </a:solidFill>
                <a:latin typeface="Times New Roman" panose="02020603050405020304" pitchFamily="18" charset="0"/>
                <a:cs typeface="Times New Roman" panose="02020603050405020304" pitchFamily="18" charset="0"/>
              </a:rPr>
              <a:t> </a:t>
            </a:r>
            <a:r>
              <a:rPr lang="en-AU" sz="3200" b="1" dirty="0" err="1">
                <a:solidFill>
                  <a:srgbClr val="0070C0"/>
                </a:solidFill>
                <a:latin typeface="Times New Roman" panose="02020603050405020304" pitchFamily="18" charset="0"/>
                <a:cs typeface="Times New Roman" panose="02020603050405020304" pitchFamily="18" charset="0"/>
              </a:rPr>
              <a:t>theo</a:t>
            </a:r>
            <a:r>
              <a:rPr lang="en-AU" sz="3200" b="1" dirty="0">
                <a:solidFill>
                  <a:srgbClr val="0070C0"/>
                </a:solidFill>
                <a:latin typeface="Times New Roman" panose="02020603050405020304" pitchFamily="18" charset="0"/>
                <a:cs typeface="Times New Roman" panose="02020603050405020304" pitchFamily="18" charset="0"/>
              </a:rPr>
              <a:t> </a:t>
            </a:r>
          </a:p>
          <a:p>
            <a:pPr algn="ctr"/>
            <a:r>
              <a:rPr lang="en-AU" sz="3200" b="1" dirty="0" err="1">
                <a:solidFill>
                  <a:srgbClr val="0070C0"/>
                </a:solidFill>
                <a:latin typeface="Times New Roman" panose="02020603050405020304" pitchFamily="18" charset="0"/>
                <a:cs typeface="Times New Roman" panose="02020603050405020304" pitchFamily="18" charset="0"/>
              </a:rPr>
              <a:t>Thánh</a:t>
            </a:r>
            <a:r>
              <a:rPr lang="en-AU" sz="3200" b="1" dirty="0">
                <a:solidFill>
                  <a:srgbClr val="0070C0"/>
                </a:solidFill>
                <a:latin typeface="Times New Roman" panose="02020603050405020304" pitchFamily="18" charset="0"/>
                <a:cs typeface="Times New Roman" panose="02020603050405020304" pitchFamily="18" charset="0"/>
              </a:rPr>
              <a:t> </a:t>
            </a:r>
            <a:r>
              <a:rPr lang="en-AU" sz="3200" b="1" dirty="0" err="1">
                <a:solidFill>
                  <a:srgbClr val="0070C0"/>
                </a:solidFill>
                <a:latin typeface="Times New Roman" panose="02020603050405020304" pitchFamily="18" charset="0"/>
                <a:cs typeface="Times New Roman" panose="02020603050405020304" pitchFamily="18" charset="0"/>
              </a:rPr>
              <a:t>Mát-thêu</a:t>
            </a:r>
            <a:endParaRPr lang="en-AU" sz="3200" b="1" dirty="0">
              <a:solidFill>
                <a:srgbClr val="0070C0"/>
              </a:solidFill>
              <a:latin typeface="Times New Roman" panose="02020603050405020304" pitchFamily="18" charset="0"/>
              <a:cs typeface="Times New Roman" panose="02020603050405020304" pitchFamily="18" charset="0"/>
            </a:endParaRPr>
          </a:p>
          <a:p>
            <a:pPr algn="ctr"/>
            <a:r>
              <a:rPr lang="en-AU" sz="3200" b="1" dirty="0">
                <a:solidFill>
                  <a:srgbClr val="0070C0"/>
                </a:solidFill>
              </a:rPr>
              <a:t>25:14-30</a:t>
            </a:r>
          </a:p>
        </p:txBody>
      </p:sp>
      <p:pic>
        <p:nvPicPr>
          <p:cNvPr id="2050" name="Picture 2" descr="C:\Users\Hung Doan\Pictures\hinh cut\tay chua 1.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16" y="535197"/>
            <a:ext cx="4312016" cy="638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87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9" y="3722982"/>
            <a:ext cx="4676037" cy="3046988"/>
          </a:xfrm>
          <a:prstGeom prst="rect">
            <a:avLst/>
          </a:prstGeom>
        </p:spPr>
        <p:txBody>
          <a:bodyPr wrap="square">
            <a:spAutoFit/>
          </a:bodyPr>
          <a:lstStyle/>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Còn tên đầy tớ vô dụng kia, hãy quăng nó ra chỗ tối tăm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bên ngoài: ở đó, </a:t>
            </a: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sẽ phải khóc lóc nghiến răng.</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790338" y="18691"/>
            <a:ext cx="4353661" cy="403187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As for this good-for-nothing servant, throw him out into the dark, where there will be weeping and grinding of teeth.’’…</a:t>
            </a:r>
            <a:endParaRPr lang="en-AU"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descr="C:\Users\JOSEPH HUNG DOAN\Pictures\jesus\phuc am\new\New folder\144.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1074"/>
            <a:ext cx="4790340" cy="37240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OSEPH HUNG DOAN\Pictures\jesus\phuc am\new\New folder\145.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8159"/>
          <a:stretch/>
        </p:blipFill>
        <p:spPr bwMode="auto">
          <a:xfrm>
            <a:off x="5638800" y="4084163"/>
            <a:ext cx="3511270" cy="277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3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eaven and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54"/>
            <a:ext cx="9179775" cy="68848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 y="3045361"/>
            <a:ext cx="9189434" cy="38383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 y="22538"/>
            <a:ext cx="8686799" cy="58477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33</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rd</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Sunday in Ordinary Time  Year A</a:t>
            </a:r>
          </a:p>
        </p:txBody>
      </p:sp>
      <p:pic>
        <p:nvPicPr>
          <p:cNvPr id="10" name="Picture 9" descr="C:\Users\JOSEPH HUNG DOAN\Pictures\matthew new\l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387" y="5879662"/>
            <a:ext cx="1129213" cy="10674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7939" y="540951"/>
            <a:ext cx="9150438" cy="584775"/>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Chúa Nhật </a:t>
            </a:r>
            <a:r>
              <a:rPr lang="en-AU" sz="3200" b="1" dirty="0">
                <a:solidFill>
                  <a:srgbClr val="FFFF00"/>
                </a:solidFill>
                <a:latin typeface="Times New Roman" panose="02020603050405020304" pitchFamily="18" charset="0"/>
                <a:cs typeface="Times New Roman" panose="02020603050405020304" pitchFamily="18" charset="0"/>
              </a:rPr>
              <a:t>33</a:t>
            </a:r>
            <a:r>
              <a:rPr lang="vi-VN" sz="3200" b="1" dirty="0">
                <a:solidFill>
                  <a:srgbClr val="FFFF00"/>
                </a:solidFill>
                <a:latin typeface="Times New Roman" panose="02020603050405020304" pitchFamily="18" charset="0"/>
                <a:cs typeface="Times New Roman" panose="02020603050405020304" pitchFamily="18" charset="0"/>
              </a:rPr>
              <a:t> Thường Niên Năm A</a:t>
            </a:r>
            <a:endParaRPr lang="en-AU" sz="3200" dirty="0">
              <a:solidFill>
                <a:srgbClr val="FFFF00"/>
              </a:solidFill>
              <a:latin typeface="Times New Roman" panose="02020603050405020304" pitchFamily="18" charset="0"/>
              <a:cs typeface="Times New Roman" panose="02020603050405020304" pitchFamily="18" charset="0"/>
            </a:endParaRPr>
          </a:p>
        </p:txBody>
      </p:sp>
      <p:pic>
        <p:nvPicPr>
          <p:cNvPr id="12" name="Picture 2" descr="C:\Users\Hung Doan\Pictures\hinh cut\New Folder (2)\tien 1b.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2489" y="6172200"/>
            <a:ext cx="421857" cy="6153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Hung Doan\Pictures\hinh cut\chua matthew 7.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0041" y="1271995"/>
            <a:ext cx="4983915" cy="35467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Hung Doan\Pictures\hinh cut\New Folder (2)\ong chu va lam cong 1.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4660" y="4258427"/>
            <a:ext cx="2949340" cy="26231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C:\Users\Hung Doan\Pictures\hinh cut\New Folder (2)\ong chu 1.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16" y="3616902"/>
            <a:ext cx="3302716" cy="326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87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1250"/>
                                        <p:tgtEl>
                                          <p:spTgt spid="11">
                                            <p:txEl>
                                              <p:pRg st="0" end="0"/>
                                            </p:txEl>
                                          </p:spTgt>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2" y="3883343"/>
            <a:ext cx="9174051" cy="3028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Hung Doan\Pictures\hinh cut\New Folder (2)\ong chu 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57" y="2827953"/>
            <a:ext cx="4131889" cy="4084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Hung Doan\Pictures\hinh cut\New Folder (2)\ong chu va lam cong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43695"/>
            <a:ext cx="3000401" cy="26685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Hung Doan\Pictures\hinh cut\New Folder (2)\ong chu va lam cong 2.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542512"/>
            <a:ext cx="3774141" cy="23637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JOSEPH HUNG DOAN\Pictures\matthew new\l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4387" y="5879662"/>
            <a:ext cx="1129213" cy="10674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C:\Users\Hung Doan\Pictures\hinh cut\New Folder (2)\tien 1b.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2489" y="6172200"/>
            <a:ext cx="421857" cy="615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80364"/>
            <a:ext cx="8929769" cy="584775"/>
          </a:xfrm>
          <a:prstGeom prst="rect">
            <a:avLst/>
          </a:prstGeom>
        </p:spPr>
        <p:txBody>
          <a:bodyPr wrap="square">
            <a:spAutoFit/>
          </a:bodyPr>
          <a:lstStyle/>
          <a:p>
            <a:pPr algn="ctr"/>
            <a:r>
              <a:rPr lang="vi-VN" sz="3200" dirty="0">
                <a:latin typeface="Tahoma" panose="020B0604030504040204" pitchFamily="34" charset="0"/>
                <a:ea typeface="Tahoma" panose="020B0604030504040204" pitchFamily="34" charset="0"/>
                <a:cs typeface="Tahoma" panose="020B0604030504040204" pitchFamily="34" charset="0"/>
              </a:rPr>
              <a:t>33</a:t>
            </a:r>
            <a:r>
              <a:rPr lang="en-AU" sz="3200" dirty="0" err="1">
                <a:latin typeface="Tahoma" panose="020B0604030504040204" pitchFamily="34" charset="0"/>
                <a:ea typeface="Tahoma" panose="020B0604030504040204" pitchFamily="34" charset="0"/>
                <a:cs typeface="Tahoma" panose="020B0604030504040204" pitchFamily="34" charset="0"/>
              </a:rPr>
              <a:t>rd</a:t>
            </a:r>
            <a:r>
              <a:rPr lang="en-AU" sz="3200" dirty="0">
                <a:latin typeface="Tahoma" panose="020B0604030504040204" pitchFamily="34" charset="0"/>
                <a:ea typeface="Tahoma" panose="020B0604030504040204" pitchFamily="34" charset="0"/>
                <a:cs typeface="Tahoma" panose="020B0604030504040204" pitchFamily="34" charset="0"/>
              </a:rPr>
              <a:t> Sunday in Ordinary Time  Year A</a:t>
            </a:r>
          </a:p>
        </p:txBody>
      </p:sp>
      <p:sp>
        <p:nvSpPr>
          <p:cNvPr id="12" name="Rectangle 11"/>
          <p:cNvSpPr/>
          <p:nvPr/>
        </p:nvSpPr>
        <p:spPr>
          <a:xfrm>
            <a:off x="174688" y="665139"/>
            <a:ext cx="8794624" cy="584775"/>
          </a:xfrm>
          <a:prstGeom prst="rect">
            <a:avLst/>
          </a:prstGeom>
        </p:spPr>
        <p:txBody>
          <a:bodyPr wrap="square">
            <a:spAutoFit/>
          </a:bodyPr>
          <a:lstStyle/>
          <a:p>
            <a:pPr algn="ctr"/>
            <a:r>
              <a:rPr lang="vi-VN" sz="3200" b="1" dirty="0">
                <a:solidFill>
                  <a:srgbClr val="7030A0"/>
                </a:solidFill>
                <a:latin typeface="Times New Roman" panose="02020603050405020304" pitchFamily="18" charset="0"/>
                <a:cs typeface="Times New Roman" panose="02020603050405020304" pitchFamily="18" charset="0"/>
              </a:rPr>
              <a:t>Chúa Nhật </a:t>
            </a:r>
            <a:r>
              <a:rPr lang="en-AU" sz="3200" b="1" dirty="0">
                <a:solidFill>
                  <a:srgbClr val="7030A0"/>
                </a:solidFill>
                <a:latin typeface="Times New Roman" panose="02020603050405020304" pitchFamily="18" charset="0"/>
                <a:cs typeface="Times New Roman" panose="02020603050405020304" pitchFamily="18" charset="0"/>
              </a:rPr>
              <a:t>33</a:t>
            </a:r>
            <a:r>
              <a:rPr lang="vi-VN" sz="3200" b="1" dirty="0">
                <a:solidFill>
                  <a:srgbClr val="7030A0"/>
                </a:solidFill>
                <a:latin typeface="Times New Roman" panose="02020603050405020304" pitchFamily="18" charset="0"/>
                <a:cs typeface="Times New Roman" panose="02020603050405020304" pitchFamily="18" charset="0"/>
              </a:rPr>
              <a:t> Thường Niên Năm A</a:t>
            </a:r>
            <a:endParaRPr lang="en-AU"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740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125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barn(inVertical)">
                                      <p:cBhvr>
                                        <p:cTn id="10"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999" y="5579671"/>
            <a:ext cx="8458200" cy="1077218"/>
          </a:xfrm>
          <a:prstGeom prst="rect">
            <a:avLst/>
          </a:prstGeom>
        </p:spPr>
        <p:txBody>
          <a:bodyPr wrap="square">
            <a:spAutoFit/>
          </a:bodyPr>
          <a:lstStyle/>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Khi ấy, Chúa Giêsu phán </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cùng các môn đệ dụ ngôn này rằng:</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28600" y="236309"/>
            <a:ext cx="8458200"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spoke this parable to his disciples: </a:t>
            </a:r>
            <a:endPar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1029" name="Picture 5" descr="C:\Users\Hung Doan\Pictures\phuc am\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65" y="928914"/>
            <a:ext cx="6997469" cy="465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13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20" y="3962400"/>
            <a:ext cx="4038167" cy="2554545"/>
          </a:xfrm>
          <a:prstGeom prst="rect">
            <a:avLst/>
          </a:prstGeom>
        </p:spPr>
        <p:txBody>
          <a:bodyPr wrap="square">
            <a:spAutoFit/>
          </a:bodyPr>
          <a:lstStyle/>
          <a:p>
            <a:pPr algn="ctr"/>
            <a:r>
              <a:rPr lang="de-DE" sz="3200" b="1" dirty="0">
                <a:solidFill>
                  <a:prstClr val="white"/>
                </a:solidFill>
                <a:latin typeface="Tahoma" panose="020B0604030504040204" pitchFamily="34" charset="0"/>
                <a:ea typeface="Tahoma" panose="020B0604030504040204" pitchFamily="34" charset="0"/>
                <a:cs typeface="Tahoma" panose="020B0604030504040204" pitchFamily="34" charset="0"/>
              </a:rPr>
              <a:t>người kia sắp </a:t>
            </a:r>
          </a:p>
          <a:p>
            <a:pPr algn="ctr"/>
            <a:r>
              <a:rPr lang="de-DE" sz="3200" b="1" dirty="0">
                <a:solidFill>
                  <a:prstClr val="white"/>
                </a:solidFill>
                <a:latin typeface="Tahoma" panose="020B0604030504040204" pitchFamily="34" charset="0"/>
                <a:ea typeface="Tahoma" panose="020B0604030504040204" pitchFamily="34" charset="0"/>
                <a:cs typeface="Tahoma" panose="020B0604030504040204" pitchFamily="34" charset="0"/>
              </a:rPr>
              <a:t>đi xa, liền gọi </a:t>
            </a:r>
          </a:p>
          <a:p>
            <a:pPr algn="ctr"/>
            <a:r>
              <a:rPr lang="de-DE" sz="3200" b="1" dirty="0">
                <a:solidFill>
                  <a:prstClr val="white"/>
                </a:solidFill>
                <a:latin typeface="Tahoma" panose="020B0604030504040204" pitchFamily="34" charset="0"/>
                <a:ea typeface="Tahoma" panose="020B0604030504040204" pitchFamily="34" charset="0"/>
                <a:cs typeface="Tahoma" panose="020B0604030504040204" pitchFamily="34" charset="0"/>
              </a:rPr>
              <a:t>đầy tớ đến </a:t>
            </a:r>
          </a:p>
          <a:p>
            <a:pPr algn="ctr"/>
            <a:r>
              <a:rPr lang="de-DE" sz="3200" b="1" dirty="0">
                <a:solidFill>
                  <a:prstClr val="white"/>
                </a:solidFill>
                <a:latin typeface="Tahoma" panose="020B0604030504040204" pitchFamily="34" charset="0"/>
                <a:ea typeface="Tahoma" panose="020B0604030504040204" pitchFamily="34" charset="0"/>
                <a:cs typeface="Tahoma" panose="020B0604030504040204" pitchFamily="34" charset="0"/>
              </a:rPr>
              <a:t>mà giao phó của cải mình cho họ. </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114800" y="0"/>
            <a:ext cx="4724400" cy="353943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kingdom of heaven is like a man on his way abroad who summoned his servants and entrusted his property to them. </a:t>
            </a:r>
            <a:endPar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descr="C:\Users\Hung Doan\Pictures\phuc am\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 y="-23191"/>
            <a:ext cx="4023880" cy="375124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OSEPH HUNG DOAN\Pictures\matthew new\New fold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734" y="3475798"/>
            <a:ext cx="5116205" cy="3372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23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1" y="3210994"/>
            <a:ext cx="4571999" cy="3539430"/>
          </a:xfrm>
          <a:prstGeom prst="rect">
            <a:avLst/>
          </a:prstGeom>
        </p:spPr>
        <p:txBody>
          <a:bodyPr wrap="square">
            <a:spAutoFit/>
          </a:bodyPr>
          <a:lstStyle/>
          <a:p>
            <a:pPr algn="ctr"/>
            <a:r>
              <a:rPr lang="de-DE" sz="3200" b="1" dirty="0">
                <a:solidFill>
                  <a:prstClr val="white"/>
                </a:solidFill>
                <a:latin typeface="Tahoma" panose="020B0604030504040204" pitchFamily="34" charset="0"/>
                <a:ea typeface="Tahoma" panose="020B0604030504040204" pitchFamily="34" charset="0"/>
                <a:cs typeface="Tahoma" panose="020B0604030504040204" pitchFamily="34" charset="0"/>
              </a:rPr>
              <a:t>Ông cho người này năm yến, người kia hai yến, người khác nữa một yến, </a:t>
            </a:r>
          </a:p>
          <a:p>
            <a:pPr algn="ctr"/>
            <a:r>
              <a:rPr lang="de-DE" sz="3200" b="1" dirty="0">
                <a:solidFill>
                  <a:prstClr val="white"/>
                </a:solidFill>
                <a:latin typeface="Tahoma" panose="020B0604030504040204" pitchFamily="34" charset="0"/>
                <a:ea typeface="Tahoma" panose="020B0604030504040204" pitchFamily="34" charset="0"/>
                <a:cs typeface="Tahoma" panose="020B0604030504040204" pitchFamily="34" charset="0"/>
              </a:rPr>
              <a:t>tuỳ khả năng riêng mỗi người. Rồi </a:t>
            </a:r>
          </a:p>
          <a:p>
            <a:pPr algn="ctr"/>
            <a:r>
              <a:rPr lang="de-DE" sz="3200" b="1" dirty="0">
                <a:solidFill>
                  <a:prstClr val="white"/>
                </a:solidFill>
                <a:latin typeface="Tahoma" panose="020B0604030504040204" pitchFamily="34" charset="0"/>
                <a:ea typeface="Tahoma" panose="020B0604030504040204" pitchFamily="34" charset="0"/>
                <a:cs typeface="Tahoma" panose="020B0604030504040204" pitchFamily="34" charset="0"/>
              </a:rPr>
              <a:t>ông ra đi. </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82003"/>
            <a:ext cx="4239669" cy="304698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To one he gave five talents, to another two, to a third one; each in proportion to his ability.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Then he set out. </a:t>
            </a:r>
            <a:endPar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3079" name="Picture 7" descr="C:\Users\Hung Doan\Pictures\phuc am\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9670" y="0"/>
            <a:ext cx="4904330" cy="32109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OSEPH HUNG DOAN\Pictures\matthew new\New folder\2.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9151" y="3321075"/>
            <a:ext cx="4661152" cy="353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02" y="251705"/>
            <a:ext cx="3657600" cy="3539430"/>
          </a:xfrm>
          <a:prstGeom prst="rect">
            <a:avLst/>
          </a:prstGeom>
        </p:spPr>
        <p:txBody>
          <a:bodyPr wrap="square">
            <a:spAutoFit/>
          </a:bodyPr>
          <a:lstStyle/>
          <a:p>
            <a:pPr algn="ctr"/>
            <a:r>
              <a:rPr lang="de-DE" sz="3200" b="1" dirty="0">
                <a:solidFill>
                  <a:prstClr val="white"/>
                </a:solidFill>
                <a:latin typeface="Tahoma" panose="020B0604030504040204" pitchFamily="34" charset="0"/>
                <a:ea typeface="Tahoma" panose="020B0604030504040204" pitchFamily="34" charset="0"/>
                <a:cs typeface="Tahoma" panose="020B0604030504040204" pitchFamily="34" charset="0"/>
              </a:rPr>
              <a:t>Lập tức,</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a:r>
              <a:rPr lang="de-DE" sz="3200" b="1" dirty="0">
                <a:solidFill>
                  <a:prstClr val="white"/>
                </a:solidFill>
                <a:latin typeface="Tahoma" panose="020B0604030504040204" pitchFamily="34" charset="0"/>
                <a:ea typeface="Tahoma" panose="020B0604030504040204" pitchFamily="34" charset="0"/>
                <a:cs typeface="Tahoma" panose="020B0604030504040204" pitchFamily="34" charset="0"/>
              </a:rPr>
              <a:t>người đã lãnh năm yến lấy số tiền ấy đi làm ăn buôn bán, và gây lời được năm yến khác.</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32571" y="4846454"/>
            <a:ext cx="8774610"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man who had received the five talents promptly went and traded with them and made five more. </a:t>
            </a:r>
            <a:endPar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5" name="AutoShape 4" descr="data:image/jpeg;base64,/9j/4AAQSkZJRgABAQAAAQABAAD/2wCEAAkGBxQSEhUUEBQVFBUUFhYXFBgXFRQUIRQVFRgXFxcUFBUYHCggGRolHhgWITEhJSkrLi4uFx8zODMsNygtLisBCgoKDg0OGxAQGywdHB4sLCwuLC0sLCwsLCwsLCwsLCwsLCwsOCwsLCwsLCwsLCwsNjQtNywsLCwsKzcsKzcsN//AABEIAK4AyAMBIgACEQEDEQH/xAAcAAABBQEBAQAAAAAAAAAAAAAAAQQFBgcCAwj/xABBEAACAQIEAwYDBAcIAQUAAAABAhEAAwQSITEFQVEGEyJhcZEygaEHQlKxFHLB0eHw8SMkM1NigpKiFRZDY7LC/8QAGgEAAgMBAQAAAAAAAAAAAAAAAAMBBAUCBv/EACcRAAICAgMAAQMEAwAAAAAAAAABAhEDIQQSMSIyQVEFE2FxIzPh/9oADAMBAAIRAxEAPwDYaWiiaAFFFFFABRRSgUAKKBRSKsUALQKKKAClFJSigANApjdxZLZVMAEyd8x/CvTnrrtTbEYsDRX10+9O+0+sH2qG6JSsmKKjuD483QwaJWNQfiBmD5HQ6elSNCdg1TClmqp2n7cWsI/dhe9ufeAcIEH+poOu2kVEYD7U7LXMt20baf5guZwNtWXIIHzPOpINCJpKD51l/ajt9mLJhbgs93Od2ElhMKV1HRq6jFyZDdGozSIwOxmqb2WuscLbu4hy7XQH1YsEDahE9Ad41jaoPtr2ls2sqPmzScoXxNm01UbgjXpSZ5FF16OhiclZp80E1WOwPau3xGwWUzctZVuiMpBYHK0dGg+xqzxTBXgA0UTRQB40sUlLQAUUUoFAABS0UhoAU0lLNFABRRRQAU2x14iANJ/gNK54rxBMPaa5c2XlzYnZV8zWZ3O1d0XrjsSysNULELHIIPu+sGmQxSkrS8BsvwyiApEySQcuoJ3OunOoPA3jiDGZdGBELm0JIGubScp67DeuF7UWnQvmzKdCSSCjCMqOoOh/1c4PTX1TEsmsNbZxAFxcpBWB4Rp1GsUpt+HSS9JDs45fEX3SDbEIYI0ddSoHoZnzFWUUx4VwsYcEBmcsZZmiSfl/O1OcRfVFLOwVRuSQB9ahaWwltmWY7sPYLXmxdxzcfM5VYXKA05sxnPMidoHrVW7bdlfBYfCBouLdFxWaCGRUIIz6ywJ+a+daR2t4zbD24ystybLXCYFvvII1nUHJHy9KpPHeOPj1TC2VVHBuG4yOCoBVUXu2XQ7knTp1pfZ9rvQxR1VbNjwaFrCrmgm2ozDWCV+ITv8AOs/4d2bwuHQveUXsQ/do2Yq2S8ocnLPwasd+lW/gXGrZtpbc5HRVU5wElo+7rA228xRxvBugL4ZRnZlLEAaZc2p6/EdzXfa4/FnCjTpogeFoBDG60NJNssXCkwUVTsgAnwxz8q8ruAVrvegQ5QqpiIzQYDGY9q9//LBLzIIuqvRwAGESW0Ou435c6dWrTBMzZWbLKwdACJMfTnVaTt2i0lSKF9hFu8+JxF/xC06jvNwpfMxCjSGIlvTX8VbaDVH7O8ZtYR7li4VS3OdCGEJIlkMctAQfM1dgelW1tWVJakdRRS0VJyeApaAKKACuq5pYoAWikpaAEiloFLFACRRSihRrQBm32ocQBuW7YbS0CzAHdniJHkB/3NZ02Jm6E6AM59fL3p7xXiffO15v/dcsNZgHULr7VEm7/eX/AFBOnT03/jWzgj1gkLl6TKAk5sPfNi8IAYQQY1AI9f6Vr/ZftMuKUK47u+Fl7cz0kofvL/Caxu7ZyXEU65vlMR++pK6rrBR2kTBmCCeYI2NKzcdT2vSbo3KqN2qx/euMuq29hrDN1Ne3DO2QvYYk5UxClUdZjUj/ABEH4dD7VWXuRcyvOYnQfzy2rzP6nOUf8a0aHDhb7s9UfMpVwrDnmEydxrG8+VNwuQEKuUbGIUSeQA3OlO0VWURp0JjynlXk1qIMGfujz/ada888018U3RrQULtrY1a4FKqGgnMWiIAWOXOZP/Grd2N4jfbCq14gZm/s2Jk5Y19jt18o1qS4E3LhWYLkW020kwSPLUe1aJcdVtoQAqrED8KjQ+mh+lbHEclibRQ5ri2kR90KqfBlgAt94ueYAGpMk9N688FaK2Cjwp8StBzeH/4zyUjr02r0s+K606ZCSfc5Z/P/AG1G8SxoJbfIil7sEaKPu+p2ArZ4eNzj2mZWXK46RzcwNu4GZ7YVFGkDxEmeZ5nTU1Adh+PNhcUcO7E23KJBOiGSFdOkkwR5DprauPYsWLGa6AGVCzjlmAEgfOaxPtBec5XBIMPqpIJ2IynrpWxixKeNqinbU1s+oRRQ25payS4eNFFLQSJSzQKIoAKWigCgApZpKAKAFFV/t7xM4fBXmU5WYZEPRn0B/b8qfXeN2VuJbkszkhSqswldxmAiRzE6Vnv2v8WS6uFtW2DB2uXSQR9wIqE+R7xvau8KU5pE0UPGJltW45yfypplK4ozzQZR67/z5U54v/hW46D5SJrnilr+3w5Gkgj/AIsp/fW0hUtonsfC3bfrA1HlXohElf3D51DYnj2HZ1YXFJHnHTrT9MYhMqynrqCI61EdhJ6PNbNy2QVY5lJggbbbipC9xY3mzE2w9oDMASu5kMs8pXY173OIW21tnOwG4Gg6ZugMHUxsaZ9nLK2Zug3O90DMSq666BSNBuKxf1N4Gvn9Rc4rnfx8JrheLOd0Kn7rroRKsPMa6g7VMMRoTpGoP87VzwfjgvasrDqtxYLAToFgSZqH4havKwtyIBOsGShiLp11Gh203rzz4Dm+0N/waDzqL+Wiy8Bsq1zvBqqHIu+jEE/Qf/YVMuwfPbY7sV6aMq6n/tVf7LIyYcl5zH4EBJ1J/wAQ+Z8IEgfCetTJwbG6W20GpOxE/d31+VXliljioIo5H3lf2PC+wMm2db5Ak6GFGh1/WavPAYZTmUaqHU3D+JhqFHoaYcZtkBRYcsUchtjlW8ZDaclKET/qFTC4uylwYZWUuJJWRPKSeu9bWOv20kZ00+1she29j+7XnukbDnynpWW8ZthsOSsGELesDpV57fYkvbZW+FiNNtF5f9qpeBebShiPEkf7Y1EbwP2itfjxccTbKsnck0fSBM/WigiKKwGaKPOlNJRUAKKWikNAAaWkpHYASSAOZJAj5mgBL11UUs5CqNSSQIHmTVS4hxPFMpICqs7W2BJHLKdSxmdor27R9oLJtkKwYDUmMwJ0ygfi5+wqFt4nMXIMMSi2lIAg66uSdSSRtG1UuVklF0ixDFq2MBxNLdsqjLNlQq2iRJnMDIJkzG/OqFxPFZ74MQVRFgHMBGbmdedWnidlWcI8PdystwDSPhysx1y5SD8jVEwB8TsddvPUfU1e/Scdzb/BzyNIkuOHwoP52FN+LOWsKwBJtsG+XMabCnPH2Gg8/aNK5wjBpVtQ4hgIOh2iNq25CYq4lMxOE7p3RoOU6HqORHrT+9w1rdk3JInKIE850P19qc8XweZF/wA1DkfzECCPrVj4TwQ8QaxhlYoGZmuNlJyqg33/ANXOlySjBsVex/2J4XiMThRhrVwm2jh3gZhbLAgCVHqcp6VdeI8AZcPIVrSjKWDEExMZddjE6xufKrd2U7N2eH2O5sZiCczsxBZ3/E0AD5RXXahA1nK0wzKDBA5zz9K87yoJwlJ+l7FlfZJaRn2FxAUBHGa3LeECB4ddd9PFB8qf8K/R5UB2fQKqypQzMhQUOk6b1D4kkZSRouZuXMD9wowVvJbEeh58iDp1rFwcxwimzTycdSLTirNy5Ck92NZyW2uZiPug8o10865xXErPi0a4Eklg5MDcklAND51UuL8UxADNbfLGjZRGmu87+R9atHAuHg4REY/4jEuesnT5ZR9Kvrld/p9KeTH0WyO4vjL6Mot21QEsgCqsEJBZSuYE6lRpqeU1LcO4IUuHEMDnymDddVKjmGcKRy3ImnvE8VYwiNfueLIGMyCRPibKANJgewqlYvjuLv5ZtJaDnwyWc+IiCNQPoeVanFx5pr4f8KWaWNfXo8O1XFS+uItLbXUB0ui4G22ECTtt5U67FdlLeNUOe8t2rRKrGUMzELmjcAQF3FU7tFbyC02a45zXJZog90ygACNJDA+9aV9kl4o2KsMfhKOo2PiNwPp5BbfvWrKOXHx7bsp/45ZPijR5ooFFZZZPOkooqAFFEUUCpADVE7W2Lv6RlhroeGtrLHLyZco5bcp1q9E89qr2KxtxnMLABIBXpoRMg/yaVkyrGrZ3jdMpV83LLKly1BZiRKtsNMviG3iHLlXhi7D5muEKxUHPku6ypXVlWMpGvIc6neIh77BXIVkMW5nWRJJ6/dpbuAYi741i4H3EQXEH99Q+TidOX3Lampe+lV43eNq3cuHulDgMFDnNl8WwJlhqNxyqk8KsmQJBJPWZg61P/aHi4t2bQYSMy6bkKE1Mj29WqI4ICcsjaPqf6Vt8GnDsvuU+S1ej34/b+ewpngbh5cySND+/zp3x65qT51FYInPA6/wqzNaF42e/FMP3oFxDBWA2m/nG9ah9h/DPBexJYGctpAI8MSzz5nNb9qzbiCTCoYzATl122/M1qv2G3Q2DvlRAOKcgbwuS2B+R9qqcp1Cia+5o9RHaWe7X9YTpyA9al6ge09z/AAl65yf9uT99YnK/1SHYfrRT8ZhB6jxR6QfrtTG2ng1EQ0GfM/1qXxynKP8Ad8oiPzNMMYuhga5ifWI/ePevLSSUaNuDtkdiyCtyec/QCr5fwbolnuiuZFUZW2eRuY1kED3NZ9iQWaNtPYnStO4rchwOWs/s/bV7iycMbn/RU5ipxRmP2h3bwwrBvhIZdwxaBlzMVgDUN7+VT3GbI/TLCKNFAieQXzpp2ztC4+HtH4XZM3PdsxGmnUVOGxOMQ9F/pFe140VjxR/qzz2aTyS3+SldsuHRIUEBHZgIP3iJOv6v5VL9g74TicFpN2wwHLxBlOvnFeXahwxuHmsDnrnLSD7CoXsxiSnEMI+pOcqfS6VT+NW8qc+OxWJ1kN5FFAorCNE8qBSGgGgBaacTx3cpmIJ1A+Fm322FNuM4u8i/2CKzEwJk+pABG1Uaz2huZ+4v3xdN0D4SjKviBBJURtOxNV8mVRtHccbeyffjmc6kjoIMD3ArkcTSNRJ5kFhvOs6jl0rlLOrHMZGcgkCJUSOQr1xNk25CRvf0J37opl26hiPnWalKabbG0kMnxFsF7gzMYAjcDQ6TGm30qLv465eMRlADMABGigEnU9OZqWxqErezCT3ehObTNn2jaY51F4i5ZtFT3qyyspWdcpKHc/qxAG1cxim9+HVOjL+2OJW7iiqAgKoXY66a7+tO+F2cpQawzflFMsTe769dvnXO5KDbckgekZaksMDnt66CfyFe140OmKK/gqT2htxgypJHPYcwKb4CxAB3POnPEbZg9ffXauLKwOQzR8hViQvHY1uYkqWkaiPc/DH1rSfsKxsfpGHiFy2rqdTrcRvUaJWSLiw7epB9jOvtWj/Zbiu74mE/HYyexZp/6/WqfJVws6T2bfVe7Ut4rQj7t0z6G1p9asIqI49hWY22UEhQ4MAtGbIRoAfwmsLkxcsTSH4mlNNlRxx1jSBOxn+dqYXWk+pMD1j+flTnjmIdIJsueR8OWOeo351xgeGXXtd+UIQgmOYAJ8QG/KvPZeLkl4vDXx5YLbYwNjxywjYHePEDv7VfcdJunNIAWZgwN+dUfFnvElAGAgEAhtp0ZRqN+fU1MdnMHf7vEF1dB3ZyM0jO8NEZtx9NatcHE8kf25JiOY1SkmMO0AnG2OiuABryK71YBZjEA6TlJO0A6VXuL4meJWF/1TETuRrp6CrFduTeRiIDIQDGkn869k9JL+Dztesp/azEgWWECS4UjmSApknyzfWqUuK7trVxTDJJUkiMy+JT56x9aecbxjG9cBMzlgQN4gx9KjMZACxpJIUiPcT/ADrWnDHWKvyIT+R9ONvRTfBX+8to/wCJQ3/ITRXmXo1ELRRXli1JRsu8GPWuZulaOl6V63jXvG4VcLoq2wMphmzQZYbnKPeszbDC3dsPyS4kgz8M6gcydqtFjivd27gKyxyspEAhrZlNDymaqvGjcv3VFq3E3MwUQZ1kKqjXSax3Jz6297s0oR6KX4LzxXiZtZlUXbpUZmWEkiNTkAzNtrA0060mHW7eTOhtKon7wvsAw1gW4A+Go3jPDxiLtnV1I/SFLKwGoW2ywdd9eVeNxLlnM6nNE949vIhMfA1yy3hYDxarT8ePXaSFpJrXpNDg5ua4nEXrubVgrpaUAfiyCeZ+9pBptiMXhcOjG0LLFVzCBmMrJ8THNroNyKph4hiMUGFm3ibwi4MzNkVWYghiFAVY10JI15V7f+KvBXOJZLFo+Ei0M4UtmIRnUsDuR8W3pVnHVqo6InFRTtlTODKLZQblWJ+kT9amBYi6oUnRW/YB+2nj8AxIZXay1wZRle2MwE6bKSf6VH4RWF05lZTGzAgjXUa16WGWEqSZmO6ZxiAdB5/lUDxbiJUwp5aeXmam8de/b9aqOOGe6Z2mPlrTJWEdI64bbM/L8/6Veuy2NW3xWw+ylraTP+Z3g/dVW4fbG5idD7/0+tWDhHDrtzEC6EOW2bZUhgo+9qCd4JBpHISWPYRez6MBoz15XZnTr1pYPT61iOQ6iG45bU5g0+LKRodzp/8Ake1Pba5cNtB7omPMiSKj+L45M06HLliWCyVnr+tUrw2+Llu2w1VlBGhEgjeDXCe2Mb0iqYHgltcR4wPCQ07HwkmCOmn1q3YxvAY1/nl9ahMBdVr5AKnvLbN8WoylQNP9x9qmMWCE0UtqJC6kCRJjnHSpwqiM0rM5sKH4pmg+G2cp8yanbuOFkHPqwkoNOY68vX1qG4bhXTHidQy3IO0xl0E+tSnaDAErmmDET00Op9xW03FzS+xm01EyjiVlhcZ21kLEQPr11pMeoRLebfNPIa+Xv9alsdaefhnWAY2mNPlH1qxdheyXe3xdxdostoMbeaQuYlMumz6AnmBpNX83IjDGKxwlKRp3C5WzbBBBCLodxpoD5ilp1FFeak7ZppUjilooqQIq/wBncM7ZmtAn1YewB9acYTg1i0SbdpVMROpPuTp/CntLS/24+0dOcnqykdsLFvCW8O65iFulWmXLB7ZEnlPh8qZcWuC7Yc2yCGtPLCGzEQVGZY1EGQRIkVb+0nBExlk2nYrqCGG4IkaD0Jqk8a7IXcIrvg3LWiv9ojETlA1IkQ350rL2j4rRa47g6TdMhexSLcs5WGZFvuGgt8N4WhuDAMJoTA3q2cUxdhYN1UsDMHPekS5AIIylpIEj4evvSvs+4PicR+kLZu9wgNosRqSSHykemU8xvV94f9nuEttmud7fcc7lw6H0SJ+c1MJS60RmUVN2yuYO1h7+ZMEmMtzpNrPlGoymbgmB4qr+Jw19gbrP+lWlAh0QT4ix8eUa7fWtts28ogQo5BQBFVrHcPuWrp/Re7tIyKMrKMjMrMTIHwnUU7FN4329KsqfhkOUP4ddxGm5qPXs49xs1u2Ty1kT56mtquWL4IY4bDdfCxg6qSI3+nOmxtYwwFXC2YIknMxB8EmBHQH3q1P9Tf2ohQKDw7sK6AviGW1bG5dwp5xvsNDrVs7I4IYjEC6i3BhkylFe2UBIHxeISxOkDkJncVxgeD2rjg4jEHFPBAzQtq2TP3VABO28nTzq/wCAw4toApzAmSYidhI6bCq0uRPL6yeiiOpprxO5dUDuUL6+KGVYHLciRvtrpTqfKiT0/KlklWvcDu3fAw7q0VOYaM3KBMmOfM1ZcPZCqqDwqoCgDWFAganf513JkSNPWu5qYoGykYq4LDTCpdtjbVtVjKQAZKmTyq7JcBAbVQdRmEETyIPOlKA6kCesD8zTHiuBe6VKOqwGBDKWBmNRlZSDp1qFGvCbv0j8fxK3cyG14u7JZxqjAQQIRgCwOvsKieGcWuYtLuS0qtaFornzMH7wuCIkaDJzHOnzdkBcuC5ib1xyBAFuLIg8iR4j7024jhMNh7b27Fq5bK+JineEkw2UF2kkfGd4rtSkt2HWL0kV3j/Z8oxeS8mJJ0jr0HyitD7Puxw1rNvkUH1Ag/lULjVY4ZQ+jADMGgkEKAZI0Jqa4CIw9qfwA8uevKlwlJt2xmSuqpEkpopAaKcIOBS0lEUAdUTSUUAIa5YSI3ncRuK9KWuWgGmDwVu0ItIqA7hRExOpO53O/WvZa9DXE0USLSPEeIAjmImaK8sXZzoyAxmUrI5SIneiiCn4rgyrCq1xQTGYPe0UQJILH6dKTD8PsXB/eLty3cUeJHuKApIAJVnEHXzqZv8AD8UwIz2iOUgzruZivDF8GuXHDNbVic0nMvhGkATE+scqqpNPwfaa9PPD9lLY1z3dCQIKDQHmcup86nsDgVtKEWYG0szHXzJrw4NZuIGFzLGmQBmYjVsxJbr4fapEmrCQptsKWa4BrotXRyJdO1ckHqPY0t1hpXoa5R0cQetdR50UUUAy4jjRYUM7NBMTlkAwTLZVMDTeqC962Lio9x7tplEZXe5qAwCsSA3PY1piidKh8fi3ZP7stvYnM87dVC70NaJj6QGH4jY7gw+mbZhcLKD1DLmJmYEVO9kMaLuGtMoIGXLBkQU02bWDoaqnGeJILBs2UuLfBBRQDcZroGhkAzyknTURVt7MYC5aVxcUIGZWRcwYqMsENEgbDYmuYejMnhOCkrqkpwg8qKQUtABXVc0TQB1RSCiKABjXBr0pKhgIKK6FKagDkLSxSiloSA4yClCiuqKkBIoiloqQOGQUld1x3QH9TXNEi0TSi2KWKKA5BqH/APSuF5W3HKFv4lBHkq3AB7VNRSijrYWM8Jw+3a/w0AJ3OrEx1diWPvTuuq5qaoixRRSmkqQ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 name="AutoShape 6" descr="data:image/jpeg;base64,/9j/4AAQSkZJRgABAQAAAQABAAD/2wCEAAkGBxQSEhUUEBQVFBUUFhYXFBgXFRQUIRQVFRgXFxcUFBUYHCggGRolHhgWITEhJSkrLi4uFx8zODMsNygtLisBCgoKDg0OGxAQGywdHB4sLCwuLC0sLCwsLCwsLCwsLCwsLCwsOCwsLCwsLCwsLCwsNjQtNywsLCwsKzcsKzcsN//AABEIAK4AyAMBIgACEQEDEQH/xAAcAAABBQEBAQAAAAAAAAAAAAAAAQQFBgcCAwj/xABBEAACAQIEAwYDBAcIAQUAAAABAhEAAwQSITEFQVEGEyJhcZEygaEHQlKxFHLB0eHw8SMkM1NigpKiFRZDY7LC/8QAGgEAAgMBAQAAAAAAAAAAAAAAAAMBBAUCBv/EACcRAAICAgMAAQMEAwAAAAAAAAABAhEDIQQSMSIyQVEFE2FxIzPh/9oADAMBAAIRAxEAPwDYaWiiaAFFFFFABRRSgUAKKBRSKsUALQKKKAClFJSigANApjdxZLZVMAEyd8x/CvTnrrtTbEYsDRX10+9O+0+sH2qG6JSsmKKjuD483QwaJWNQfiBmD5HQ6elSNCdg1TClmqp2n7cWsI/dhe9ufeAcIEH+poOu2kVEYD7U7LXMt20baf5guZwNtWXIIHzPOpINCJpKD51l/ajt9mLJhbgs93Od2ElhMKV1HRq6jFyZDdGozSIwOxmqb2WuscLbu4hy7XQH1YsEDahE9Ad41jaoPtr2ls2sqPmzScoXxNm01UbgjXpSZ5FF16OhiclZp80E1WOwPau3xGwWUzctZVuiMpBYHK0dGg+xqzxTBXgA0UTRQB40sUlLQAUUUoFAABS0UhoAU0lLNFABRRRQAU2x14iANJ/gNK54rxBMPaa5c2XlzYnZV8zWZ3O1d0XrjsSysNULELHIIPu+sGmQxSkrS8BsvwyiApEySQcuoJ3OunOoPA3jiDGZdGBELm0JIGubScp67DeuF7UWnQvmzKdCSSCjCMqOoOh/1c4PTX1TEsmsNbZxAFxcpBWB4Rp1GsUpt+HSS9JDs45fEX3SDbEIYI0ddSoHoZnzFWUUx4VwsYcEBmcsZZmiSfl/O1OcRfVFLOwVRuSQB9ahaWwltmWY7sPYLXmxdxzcfM5VYXKA05sxnPMidoHrVW7bdlfBYfCBouLdFxWaCGRUIIz6ywJ+a+daR2t4zbD24ystybLXCYFvvII1nUHJHy9KpPHeOPj1TC2VVHBuG4yOCoBVUXu2XQ7knTp1pfZ9rvQxR1VbNjwaFrCrmgm2ozDWCV+ITv8AOs/4d2bwuHQveUXsQ/do2Yq2S8ocnLPwasd+lW/gXGrZtpbc5HRVU5wElo+7rA228xRxvBugL4ZRnZlLEAaZc2p6/EdzXfa4/FnCjTpogeFoBDG60NJNssXCkwUVTsgAnwxz8q8ruAVrvegQ5QqpiIzQYDGY9q9//LBLzIIuqvRwAGESW0Ou435c6dWrTBMzZWbLKwdACJMfTnVaTt2i0lSKF9hFu8+JxF/xC06jvNwpfMxCjSGIlvTX8VbaDVH7O8ZtYR7li4VS3OdCGEJIlkMctAQfM1dgelW1tWVJakdRRS0VJyeApaAKKACuq5pYoAWikpaAEiloFLFACRRSihRrQBm32ocQBuW7YbS0CzAHdniJHkB/3NZ02Jm6E6AM59fL3p7xXiffO15v/dcsNZgHULr7VEm7/eX/AFBOnT03/jWzgj1gkLl6TKAk5sPfNi8IAYQQY1AI9f6Vr/ZftMuKUK47u+Fl7cz0kofvL/Caxu7ZyXEU65vlMR++pK6rrBR2kTBmCCeYI2NKzcdT2vSbo3KqN2qx/euMuq29hrDN1Ne3DO2QvYYk5UxClUdZjUj/ABEH4dD7VWXuRcyvOYnQfzy2rzP6nOUf8a0aHDhb7s9UfMpVwrDnmEydxrG8+VNwuQEKuUbGIUSeQA3OlO0VWURp0JjynlXk1qIMGfujz/ada888018U3RrQULtrY1a4FKqGgnMWiIAWOXOZP/Grd2N4jfbCq14gZm/s2Jk5Y19jt18o1qS4E3LhWYLkW020kwSPLUe1aJcdVtoQAqrED8KjQ+mh+lbHEclibRQ5ri2kR90KqfBlgAt94ueYAGpMk9N688FaK2Cjwp8StBzeH/4zyUjr02r0s+K606ZCSfc5Z/P/AG1G8SxoJbfIil7sEaKPu+p2ArZ4eNzj2mZWXK46RzcwNu4GZ7YVFGkDxEmeZ5nTU1Adh+PNhcUcO7E23KJBOiGSFdOkkwR5DprauPYsWLGa6AGVCzjlmAEgfOaxPtBec5XBIMPqpIJ2IynrpWxixKeNqinbU1s+oRRQ25payS4eNFFLQSJSzQKIoAKWigCgApZpKAKAFFV/t7xM4fBXmU5WYZEPRn0B/b8qfXeN2VuJbkszkhSqswldxmAiRzE6Vnv2v8WS6uFtW2DB2uXSQR9wIqE+R7xvau8KU5pE0UPGJltW45yfypplK4ozzQZR67/z5U54v/hW46D5SJrnilr+3w5Gkgj/AIsp/fW0hUtonsfC3bfrA1HlXohElf3D51DYnj2HZ1YXFJHnHTrT9MYhMqynrqCI61EdhJ6PNbNy2QVY5lJggbbbipC9xY3mzE2w9oDMASu5kMs8pXY173OIW21tnOwG4Gg6ZugMHUxsaZ9nLK2Zug3O90DMSq666BSNBuKxf1N4Gvn9Rc4rnfx8JrheLOd0Kn7rroRKsPMa6g7VMMRoTpGoP87VzwfjgvasrDqtxYLAToFgSZqH4havKwtyIBOsGShiLp11Gh203rzz4Dm+0N/waDzqL+Wiy8Bsq1zvBqqHIu+jEE/Qf/YVMuwfPbY7sV6aMq6n/tVf7LIyYcl5zH4EBJ1J/wAQ+Z8IEgfCetTJwbG6W20GpOxE/d31+VXliljioIo5H3lf2PC+wMm2db5Ak6GFGh1/WavPAYZTmUaqHU3D+JhqFHoaYcZtkBRYcsUchtjlW8ZDaclKET/qFTC4uylwYZWUuJJWRPKSeu9bWOv20kZ00+1she29j+7XnukbDnynpWW8ZthsOSsGELesDpV57fYkvbZW+FiNNtF5f9qpeBebShiPEkf7Y1EbwP2itfjxccTbKsnck0fSBM/WigiKKwGaKPOlNJRUAKKWikNAAaWkpHYASSAOZJAj5mgBL11UUs5CqNSSQIHmTVS4hxPFMpICqs7W2BJHLKdSxmdor27R9oLJtkKwYDUmMwJ0ygfi5+wqFt4nMXIMMSi2lIAg66uSdSSRtG1UuVklF0ixDFq2MBxNLdsqjLNlQq2iRJnMDIJkzG/OqFxPFZ74MQVRFgHMBGbmdedWnidlWcI8PdystwDSPhysx1y5SD8jVEwB8TsddvPUfU1e/Scdzb/BzyNIkuOHwoP52FN+LOWsKwBJtsG+XMabCnPH2Gg8/aNK5wjBpVtQ4hgIOh2iNq25CYq4lMxOE7p3RoOU6HqORHrT+9w1rdk3JInKIE850P19qc8XweZF/wA1DkfzECCPrVj4TwQ8QaxhlYoGZmuNlJyqg33/ANXOlySjBsVex/2J4XiMThRhrVwm2jh3gZhbLAgCVHqcp6VdeI8AZcPIVrSjKWDEExMZddjE6xufKrd2U7N2eH2O5sZiCczsxBZ3/E0AD5RXXahA1nK0wzKDBA5zz9K87yoJwlJ+l7FlfZJaRn2FxAUBHGa3LeECB4ddd9PFB8qf8K/R5UB2fQKqypQzMhQUOk6b1D4kkZSRouZuXMD9wowVvJbEeh58iDp1rFwcxwimzTycdSLTirNy5Ck92NZyW2uZiPug8o10865xXErPi0a4Eklg5MDcklAND51UuL8UxADNbfLGjZRGmu87+R9atHAuHg4REY/4jEuesnT5ZR9Kvrld/p9KeTH0WyO4vjL6Mot21QEsgCqsEJBZSuYE6lRpqeU1LcO4IUuHEMDnymDddVKjmGcKRy3ImnvE8VYwiNfueLIGMyCRPibKANJgewqlYvjuLv5ZtJaDnwyWc+IiCNQPoeVanFx5pr4f8KWaWNfXo8O1XFS+uItLbXUB0ui4G22ECTtt5U67FdlLeNUOe8t2rRKrGUMzELmjcAQF3FU7tFbyC02a45zXJZog90ygACNJDA+9aV9kl4o2KsMfhKOo2PiNwPp5BbfvWrKOXHx7bsp/45ZPijR5ooFFZZZPOkooqAFFEUUCpADVE7W2Lv6RlhroeGtrLHLyZco5bcp1q9E89qr2KxtxnMLABIBXpoRMg/yaVkyrGrZ3jdMpV83LLKly1BZiRKtsNMviG3iHLlXhi7D5muEKxUHPku6ypXVlWMpGvIc6neIh77BXIVkMW5nWRJJ6/dpbuAYi741i4H3EQXEH99Q+TidOX3Lampe+lV43eNq3cuHulDgMFDnNl8WwJlhqNxyqk8KsmQJBJPWZg61P/aHi4t2bQYSMy6bkKE1Mj29WqI4ICcsjaPqf6Vt8GnDsvuU+S1ej34/b+ewpngbh5cySND+/zp3x65qT51FYInPA6/wqzNaF42e/FMP3oFxDBWA2m/nG9ah9h/DPBexJYGctpAI8MSzz5nNb9qzbiCTCoYzATl122/M1qv2G3Q2DvlRAOKcgbwuS2B+R9qqcp1Cia+5o9RHaWe7X9YTpyA9al6ge09z/AAl65yf9uT99YnK/1SHYfrRT8ZhB6jxR6QfrtTG2ng1EQ0GfM/1qXxynKP8Ad8oiPzNMMYuhga5ifWI/ePevLSSUaNuDtkdiyCtyec/QCr5fwbolnuiuZFUZW2eRuY1kED3NZ9iQWaNtPYnStO4rchwOWs/s/bV7iycMbn/RU5ipxRmP2h3bwwrBvhIZdwxaBlzMVgDUN7+VT3GbI/TLCKNFAieQXzpp2ztC4+HtH4XZM3PdsxGmnUVOGxOMQ9F/pFe140VjxR/qzz2aTyS3+SldsuHRIUEBHZgIP3iJOv6v5VL9g74TicFpN2wwHLxBlOvnFeXahwxuHmsDnrnLSD7CoXsxiSnEMI+pOcqfS6VT+NW8qc+OxWJ1kN5FFAorCNE8qBSGgGgBaacTx3cpmIJ1A+Fm322FNuM4u8i/2CKzEwJk+pABG1Uaz2huZ+4v3xdN0D4SjKviBBJURtOxNV8mVRtHccbeyffjmc6kjoIMD3ArkcTSNRJ5kFhvOs6jl0rlLOrHMZGcgkCJUSOQr1xNk25CRvf0J37opl26hiPnWalKabbG0kMnxFsF7gzMYAjcDQ6TGm30qLv465eMRlADMABGigEnU9OZqWxqErezCT3ehObTNn2jaY51F4i5ZtFT3qyyspWdcpKHc/qxAG1cxim9+HVOjL+2OJW7iiqAgKoXY66a7+tO+F2cpQawzflFMsTe769dvnXO5KDbckgekZaksMDnt66CfyFe140OmKK/gqT2htxgypJHPYcwKb4CxAB3POnPEbZg9ffXauLKwOQzR8hViQvHY1uYkqWkaiPc/DH1rSfsKxsfpGHiFy2rqdTrcRvUaJWSLiw7epB9jOvtWj/Zbiu74mE/HYyexZp/6/WqfJVws6T2bfVe7Ut4rQj7t0z6G1p9asIqI49hWY22UEhQ4MAtGbIRoAfwmsLkxcsTSH4mlNNlRxx1jSBOxn+dqYXWk+pMD1j+flTnjmIdIJsueR8OWOeo351xgeGXXtd+UIQgmOYAJ8QG/KvPZeLkl4vDXx5YLbYwNjxywjYHePEDv7VfcdJunNIAWZgwN+dUfFnvElAGAgEAhtp0ZRqN+fU1MdnMHf7vEF1dB3ZyM0jO8NEZtx9NatcHE8kf25JiOY1SkmMO0AnG2OiuABryK71YBZjEA6TlJO0A6VXuL4meJWF/1TETuRrp6CrFduTeRiIDIQDGkn869k9JL+Dztesp/azEgWWECS4UjmSApknyzfWqUuK7trVxTDJJUkiMy+JT56x9aecbxjG9cBMzlgQN4gx9KjMZACxpJIUiPcT/ADrWnDHWKvyIT+R9ONvRTfBX+8to/wCJQ3/ITRXmXo1ELRRXli1JRsu8GPWuZulaOl6V63jXvG4VcLoq2wMphmzQZYbnKPeszbDC3dsPyS4kgz8M6gcydqtFjivd27gKyxyspEAhrZlNDymaqvGjcv3VFq3E3MwUQZ1kKqjXSax3Jz6297s0oR6KX4LzxXiZtZlUXbpUZmWEkiNTkAzNtrA0060mHW7eTOhtKon7wvsAw1gW4A+Go3jPDxiLtnV1I/SFLKwGoW2ywdd9eVeNxLlnM6nNE949vIhMfA1yy3hYDxarT8ePXaSFpJrXpNDg5ua4nEXrubVgrpaUAfiyCeZ+9pBptiMXhcOjG0LLFVzCBmMrJ8THNroNyKph4hiMUGFm3ibwi4MzNkVWYghiFAVY10JI15V7f+KvBXOJZLFo+Ei0M4UtmIRnUsDuR8W3pVnHVqo6InFRTtlTODKLZQblWJ+kT9amBYi6oUnRW/YB+2nj8AxIZXay1wZRle2MwE6bKSf6VH4RWF05lZTGzAgjXUa16WGWEqSZmO6ZxiAdB5/lUDxbiJUwp5aeXmam8de/b9aqOOGe6Z2mPlrTJWEdI64bbM/L8/6Veuy2NW3xWw+ylraTP+Z3g/dVW4fbG5idD7/0+tWDhHDrtzEC6EOW2bZUhgo+9qCd4JBpHISWPYRez6MBoz15XZnTr1pYPT61iOQ6iG45bU5g0+LKRodzp/8Ake1Pba5cNtB7omPMiSKj+L45M06HLliWCyVnr+tUrw2+Llu2w1VlBGhEgjeDXCe2Mb0iqYHgltcR4wPCQ07HwkmCOmn1q3YxvAY1/nl9ahMBdVr5AKnvLbN8WoylQNP9x9qmMWCE0UtqJC6kCRJjnHSpwqiM0rM5sKH4pmg+G2cp8yanbuOFkHPqwkoNOY68vX1qG4bhXTHidQy3IO0xl0E+tSnaDAErmmDET00Op9xW03FzS+xm01EyjiVlhcZ21kLEQPr11pMeoRLebfNPIa+Xv9alsdaefhnWAY2mNPlH1qxdheyXe3xdxdostoMbeaQuYlMumz6AnmBpNX83IjDGKxwlKRp3C5WzbBBBCLodxpoD5ilp1FFeak7ZppUjilooqQIq/wBncM7ZmtAn1YewB9acYTg1i0SbdpVMROpPuTp/CntLS/24+0dOcnqykdsLFvCW8O65iFulWmXLB7ZEnlPh8qZcWuC7Yc2yCGtPLCGzEQVGZY1EGQRIkVb+0nBExlk2nYrqCGG4IkaD0Jqk8a7IXcIrvg3LWiv9ojETlA1IkQ350rL2j4rRa47g6TdMhexSLcs5WGZFvuGgt8N4WhuDAMJoTA3q2cUxdhYN1UsDMHPekS5AIIylpIEj4evvSvs+4PicR+kLZu9wgNosRqSSHykemU8xvV94f9nuEttmud7fcc7lw6H0SJ+c1MJS60RmUVN2yuYO1h7+ZMEmMtzpNrPlGoymbgmB4qr+Jw19gbrP+lWlAh0QT4ix8eUa7fWtts28ogQo5BQBFVrHcPuWrp/Re7tIyKMrKMjMrMTIHwnUU7FN4329KsqfhkOUP4ddxGm5qPXs49xs1u2Ty1kT56mtquWL4IY4bDdfCxg6qSI3+nOmxtYwwFXC2YIknMxB8EmBHQH3q1P9Tf2ohQKDw7sK6AviGW1bG5dwp5xvsNDrVs7I4IYjEC6i3BhkylFe2UBIHxeISxOkDkJncVxgeD2rjg4jEHFPBAzQtq2TP3VABO28nTzq/wCAw4toApzAmSYidhI6bCq0uRPL6yeiiOpprxO5dUDuUL6+KGVYHLciRvtrpTqfKiT0/KlklWvcDu3fAw7q0VOYaM3KBMmOfM1ZcPZCqqDwqoCgDWFAganf513JkSNPWu5qYoGykYq4LDTCpdtjbVtVjKQAZKmTyq7JcBAbVQdRmEETyIPOlKA6kCesD8zTHiuBe6VKOqwGBDKWBmNRlZSDp1qFGvCbv0j8fxK3cyG14u7JZxqjAQQIRgCwOvsKieGcWuYtLuS0qtaFornzMH7wuCIkaDJzHOnzdkBcuC5ib1xyBAFuLIg8iR4j7024jhMNh7b27Fq5bK+JineEkw2UF2kkfGd4rtSkt2HWL0kV3j/Z8oxeS8mJJ0jr0HyitD7Puxw1rNvkUH1Ag/lULjVY4ZQ+jADMGgkEKAZI0Jqa4CIw9qfwA8uevKlwlJt2xmSuqpEkpopAaKcIOBS0lEUAdUTSUUAIa5YSI3ncRuK9KWuWgGmDwVu0ItIqA7hRExOpO53O/WvZa9DXE0USLSPEeIAjmImaK8sXZzoyAxmUrI5SIneiiCn4rgyrCq1xQTGYPe0UQJILH6dKTD8PsXB/eLty3cUeJHuKApIAJVnEHXzqZv8AD8UwIz2iOUgzruZivDF8GuXHDNbVic0nMvhGkATE+scqqpNPwfaa9PPD9lLY1z3dCQIKDQHmcup86nsDgVtKEWYG0szHXzJrw4NZuIGFzLGmQBmYjVsxJbr4fapEmrCQptsKWa4BrotXRyJdO1ckHqPY0t1hpXoa5R0cQetdR50UUUAy4jjRYUM7NBMTlkAwTLZVMDTeqC962Lio9x7tplEZXe5qAwCsSA3PY1piidKh8fi3ZP7stvYnM87dVC70NaJj6QGH4jY7gw+mbZhcLKD1DLmJmYEVO9kMaLuGtMoIGXLBkQU02bWDoaqnGeJILBs2UuLfBBRQDcZroGhkAzyknTURVt7MYC5aVxcUIGZWRcwYqMsENEgbDYmuYejMnhOCkrqkpwg8qKQUtABXVc0TQB1RSCiKABjXBr0pKhgIKK6FKagDkLSxSiloSA4yClCiuqKkBIoiloqQOGQUld1x3QH9TXNEi0TSi2KWKKA5BqH/APSuF5W3HKFv4lBHkq3AB7VNRSijrYWM8Jw+3a/w0AJ3OrEx1diWPvTuuq5qaoixRRSmkqQ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pic>
        <p:nvPicPr>
          <p:cNvPr id="4100" name="Picture 4" descr="C:\Users\JOSEPH HUNG DOAN\Pictures\matthew new\New folder\3.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66255" y="18691"/>
            <a:ext cx="537774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Hung Doan\Pictures\hinh cut\New Folder (2)\tien 1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790795"/>
            <a:ext cx="1371600" cy="2000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33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5745365"/>
            <a:ext cx="8382000" cy="1077218"/>
          </a:xfrm>
          <a:prstGeom prst="rect">
            <a:avLst/>
          </a:prstGeom>
        </p:spPr>
        <p:txBody>
          <a:bodyPr wrap="square">
            <a:spAutoFit/>
          </a:bodyPr>
          <a:lstStyle/>
          <a:p>
            <a:pPr algn="ctr"/>
            <a:r>
              <a:rPr lang="vi-VN" dirty="0">
                <a:solidFill>
                  <a:prstClr val="black"/>
                </a:solidFill>
              </a:rPr>
              <a:t> </a:t>
            </a: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Cũng vậy, người đã lãnh hai yến </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gây lời được hai yến khác.</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4668147"/>
            <a:ext cx="9144000"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man who had received two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made two more in the same way.</a:t>
            </a:r>
          </a:p>
        </p:txBody>
      </p:sp>
      <p:pic>
        <p:nvPicPr>
          <p:cNvPr id="5125" name="Picture 5" descr="C:\Users\JOSEPH HUNG DOAN\Pictures\matthew new\New folder\4.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8245" y="9658"/>
            <a:ext cx="6616670" cy="44099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ung Doan\Pictures\hinh cut\New Folder (2)\tien 1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1225" y="2468615"/>
            <a:ext cx="1371600" cy="2000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19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TEhQUExMWFhUXGBwaGBgYGCAcHBkXIhocHBkcGR8cHSggGxomHhsaITEhJykrLi4uHh8zODMtNygtLi0BCgoKDg0OGxAQGywmICQsNCwsLDQsLCwsLCwsLCwsLCwsLCwsLCwsLCwsLCwsLCwsLCwsLCwsLCwsLCwsLCwsLP/AABEIAPEA0QMBIgACEQEDEQH/xAAbAAACAwEBAQAAAAAAAAAAAAAEBQIDBgABB//EAEcQAAECBAQDBQUGAwYEBgMAAAECEQADITEEEkFRBSJhEzJxgZEGQqGx8BQjUsHR4WJy8RUzgpKishYkQ1Njc8LS0+IHNJP/xAAaAQACAwEBAAAAAAAAAAAAAAADBAABAgUG/8QAMhEAAgIBAwMCBAQFBQAAAAAAAAECEQMSITEEQVETIgUyYYGRobHwFEJx0eEVIzNSwf/aAAwDAQACEQMRAD8AwHEMYtOQIJCEpZJVVyVFSitwwUVE2210qTxSY7EIr4injmbcvBaScpUC2WtGqg94NaimV5q6xUpicykgAO4S4rvTR6/lCdx7oZ0y7M9lcQWCBkBfZRqx22v+djEZOPUEqQMwHado6K87FAYuKAEikVzJgSORkvVLWCbBanvXug+O0UYNWUlQoXy3p3bHoSG9DF6Y1wTfgcy+KhQqp61CpWbpsX0ERXi5Krpkh7nIqWT4FLfPWB5SELDjkXatn6+nXVjHKwzNmmNszPUaN4nWkC0wXk1TLZqJQXKKGfOGyTM+ugLkeLxKfw9K5i1pKwFKWRy5k5SpTNlUCQzdYAxLO40IqS5VUA1Fhqw6ROXKSkvkCknVg4OqTsdjYt66UfDJ9g7D4XJMlJJzJUoIUkpYuWAPM5GpBBu0TEuaE5QuSrK6e8UnarsAevlA71QtKlAJIKAouyqMySf8XlB/ZywwKlOxsaqDs9Xfd/WMSbRKOw85Q7QqQSpCQrlUFOlwkpDOArmBTuxBu8HSePSm+8EyXbvI08nhdw+WVKmBPvAIUoMSEhSVKZmBJISKUoS8N08PmCiZ3kXAf/MR8IxNruRIIkcVkKtOR4EsfQtBqTTTfxFLG0Y/iSzmyAomqdiyXY+LVLvYw/4Dh1olkTOVyCE0oNSW3NW82Dxhw2s1fYZA9Y9PleO3+t48vGSwzDHlD/Xwi7LR/WKMLYfF3i8+GjaRDS3PUn1P15R4r6+vr5R6k09dY8NCCPr9IhpnhNK/R+tYtkCg18/GzxSQG+vhBGHqkfR7xhrpfmYl1nyI5vpvC/xj3LR/p9Wiahb6/rHND9nNorI+HnHgLt+fjasW/P8AP0tED8K6/QirIeZh1/1R0S7LpHRVkPkuFmgZXFLKr7tlD876R5Nw2RwojKCyas4rcvpbxdtIknCDIolZ5VMzJZyaf7vnHScFmzFSycgBNAQeVwA+waFNNM6nrxAkgnMpQqo2rbQbtWLZYB7VPU+u9K0+nj1GHUWSCAaEU/W94sw+FW8whQYH3k3ANTTaptGmUssSKElQzihILj8/WsSWqwSA51f5/P5x7LwkxAUeU5VMQXB+P0aR5Mwawk2JUBbRLhhXVR02feKadlrLDszwrHZKPVIHQB613v59ItlTMp0KVUUC/wAa3YX8YonTeVTJolSdB1FPMRdInJUkAkO2u/0x3qTFO6CKSfcsUaJoAHASNALm5uWv0FoNUQEmrAJIzUo1FkUvejXhZjpyXQAaC7a1DPpYHw2gqYxM1LuM2YEFnetK/HoYG48M0pJMJ4BMZZFnBLUpVLA+Dn94a4uetYCJQIoxNtNKukXrCrg6nmAa5VUpZ0+b2v0jTSJbdCRX62+t4HN72V3B8Bw1Esg3V+I1bdv1MHg+gr9HaOQP2/KMfxnGKWslitKTllpHd6rO773a28Xjg8j3MZZ6EaSbxWUmufN1SHHr3fjEMJxiTMVlSupdno5uzuQ7VZ4xZUH+8Gc17xZKfAB/Spg+QQpglCFfwBCc6g1comSw48zDH8PGhf15n0ORbaJqhBwXFgBKR3CQkADLkVqMpqgVYp0Nrwx4vxESJYLAlRypHVnr0FPUQtOGh0O9PL1a0h6fr0jxQe1fjHz3ja5kxzMC1KVsyUpGgCScz+Q86wuwBZQSlRQoaH1pqPJot49rHV00m6PqB3gvDkCWFKLJG5YCp+NYy3BuMLXmRMS5SAc7sC5ZIVSqiXAYOWNHqY8VmqUwWtgn3feFSWyiiQaUJc2OoguBaXZzOtg0/TfKNeFhQdJChukgjZ6Uiaw1Wbp84+erxEtqkk7lmu2iCPXrE8HxNcs/dqIA93TzD5TtmGVtwYZ1iPpM3hERI09dIC4VxJM+WVpooUUkaVaj1YkEMWNCDB+X66/WkaTBNNclVPr+kdE+z6/XpHRoo+VLojEAXC5Z8lZR8wYvQGkgfjP18ABFSA6p6dClBp0ys28T4gGS34UhPgT/AFfyhWW7oLe5DAl1FQtT9fzHpFnDEUUSOVTkVdw9SPClPEtEOHSyUEi6jSpYCzl+6K1Ph4RbJnLYZEBbJZyklJO4F1FxbxpEnLsNdP008z22XksnrSDMClAZihnNywdvANaOmz0rExaXOQOTsQlQQGd8r9LxCbiJ6+U5gG94ISK6AKPTcwImSUFyJiTv2VvBUtVoGmdNfCsS/mf5IkcNllLDuykKc66/mYIwMtjMl7LzD+U/sR8IihYWlTKQS3MAaqFycmUHOLuKEXeL0Bly1fiTlPyPxHzjV2cvqsEsEtL+zBOIJBnEBmoPz/P6eC1y+ZjUKlihq5SS/wDvTFM9OYlW8z4N/SDZtjuHPWssOL+HpFXuL2B8BSO0lNqlf5gaXoKxrpetGjLcGAzSD0WLdenlGrln+u0Cycj2B3Gz1aXBDs4IfxBH5/KMVNkzCRKQD2wGUi5C6lR6lmbodo2yBvCXjoSmZKmCi1chIZwkgpzCj0B9E9I3ik1sTJjUuSjC+ymROaaoIpWyupKlEsGOgcdY4YBKZazKWichIzKllLHKDVSK0Iu4AsK0hpwzhLImoU/uhQYd4FRzBgAHbb4xZIwSZUlU3tHASWDuFPYqezWDM+rxPVd8mn00a4F/B3mzgtK1FCDmW/fcdxCnFa63YGpeh2PkCfi5UoqKezSpRahrlKm0BYoA6qJ0qHgpyMNNCUkBC5efJmdg7DLsQx5dKtpDLi3DyuahUuiloKTU1SlQIqCGor4JEVOVuwnTr0vl5PeLezkhYy5EgixADg9Xv1rGTxfCDKUErD3yEbbpIqDq3jSNNjMLO7NCUTC6SCSVEHKSSlyKlgRQ38oB44iZ9nX2jqyqTlVQE1AdwA4fcP43OIJ8WNR6lwdtWVcGIly501Ss6gChCAWBoOZahVJJUE3FlM7tEsRhVEDP90nRpYD/AOZOVCa2AelTqXHsjwrtMJImqXkUCvICAUuFKRmW7EkuagholxeXNlEBSRVuZBcEeo/2wzHJBbeBDqFkyTeR9zNYrApb8Y3cg9LEg32gbsUj3GI/C6VA2oQWJ8QKHrB2Lxqa5utChT7fhAufqkCoxkpwHOvuEpFBox6WaJqYFQ8hHCVdhOC0KUUp7yDUlAACwks7gM4Li1rxv5MwKSFJUFJIBSRYjf1/OPnOImJLdmvmfkIJPMHZJ16AEBSXYuC0bjgmE7GRKluFEJckWc1IHQE0jcWAyxGTfTx0Qfqfrzjo1YGj5VKR99MG6E/7wP1+MUcYnVIBLlR+H9YvkgDEL/kSNveSYX45TrvYm+zOXbV29Yx3CpbhqeUAs4AYj3XAJrua22BeBJ+KUslU1S1JFhZI0DgMAOgrHmOUSJcsUBCXGoDAl/V6RXPVmNGY20tvuBb1jKXc7mCOiKiux2HQlRZKUgE3UHLdB0raNDwf2SVNGZAyJN1rJBNby0IZ07ZiL2jvZnhQLrUHQkipspZsnqkM53LJ3j6BhiEozKIHUnXWpaA5MjWyCykuEZnE+yU5EtSpM8zwlJeVMHMUtXIse81WIjPYVbypSqulr3IBb1pH0iVxZCOcrSEhnU4YA26RheJykCbiEyiChSlLSxsF87CuhKvjExyb5Of10nKEU3dMXrPKDuok+g6QTmYTQ3uBX+kg6dIEL5E01VTyH0Iume+//YD9WoYKjls94QvnlD+KYPQlvG3yjUpNH+vr9YyvDSy5VX+8mCniev5xqK0YU/OA5NmPdP8AKXg1+cZz2ySfuyAaAsWBBqxo1wCCw3MaBJ+vjEcUEEfeBOQVOaw0cPqxNbxUXvYYyn9tFkpCkpASylKUrKtQNBQHMfLfwj3F8WVMllOUAUYoPIQTsWNb+sKZcooVmSykKqg6G7mtDt4i0SwWAVNmJAfI7lqpG5UbAQfTFEcm9hjh+ATFTZagCcyUzXFAASTzW1p5Rs8bMCVYaWDUlSQRShT0DgumgvSEvGPaaVK7PslJmTEDIrLzJyO5Sovdw4Y084R8d4+qeqXMl/dplgFixOZ6EMPLowgbhOdNm4tY3aNMvGKVMylwoKLfds4y2VzKy2B9PCC+OLH2WYFMxSQ5308IHkcWM2WmaZQClipSwBI5X3Ds7QPxVJXLmZiwCT5UuKdPG0CTWpWGl8v0PfY/2nWqUZAlpzSZRKSfwpNlAXuOYHxd3i/F8ZK2M0DPQZEIWkhzykBTpKSAK5h+UZz2QnolYlXaqCAZK0FSnAqKA7OQPNo2HBvaJC0FCVpzSwCHDO7Zcr1VR60FA143kjTtIDilqSTdCb2rwLywtuZOtaAtRTaOxa1IScQwqESZhQ4KMgUHzUWxQXcguK0Yg5bgwx9qcYpW7vzADUuz+lvMxdiRMxOHyuMiE/dpAKQvKBlKzuAA302scmoqyppNtGeEt0ZsxCxoL+8CxG7ACtbRpuA8aWmZkmEqQCxzVyhm5FM5SHArVjqQYxylrKX7poCNQkWTdx0AvWD/ALPiSTNRKWQQDQuDlLOEiqXAPTWCt0LONo+mfbZf4xHR8u+3L/7c71VHRrUD9I8Ez79R/h+NN76fpC9Ssyy9fPTXekEkETJn8vxcftAqCyibV8H8xe1hFoGdi8QTlzFmYOTcMwLPQtf94Z8B4arEr5XCSalPupsG0CjW8O/ZTASzLC1pCpi1kJcZmbYWFKk7WjUyZiUSh2eXewAqW92wCikHYOYxKVbI6GPPNx3/ABIDDCXJEtwAlgmmxGQtu5Pm8B4ngBmKK1FZFGCSDWr3FAzbavEsFOCipKphVML/AHawy5agDm7rDL1t1rDbDYpaUlJJA6/l10habadoNBJqmZ3hfAARNw5L5wVpS9M4IWkUsTlyvsSIR8QUlM1eQlSVSkEEkkn7sHWrAk0jX4vDLCjN7dcpQUhSEpcswDFW9HvQUvCH2w4clCUTZcwLQ6uf8YWp0qP8QUCk+KWvBYX3Yt1LjKOwpnEFKBu/5fCPZ5qql8P681IH91Iu2brs3jF+I7x6YcD/AFfCNo5zRZw/vynP/UXT1+vSNMhb/wBLxmuFDml1tMmfM/TQy45xESpdGzqokdNTX08+kCktUqHcC9p3FuOdmSiVzL3LkDTo/wAqRlMbiJkwntFqJ2fu3dqsPIV8HiKiWNXUQSpXVq7eFYjMmArJ0YFWzsNfQ+cOQxxiMSpbI5boCglRDXANASGHjXXZoonzTzBSlLCQm6iQ716O0Vdsci7upQeuxJhh7NyO1xSS3InnVsw7vnmysPGNqNuismRRjq8BfDfZpcxlTSZctiQCOcp3A93o/pDP+yJSCMsslLssZiStPKC5rrYAaGkNcQvnmvUhCb7lSj4+6PSBwWbNoFKPho+kGeONUciXVZJO2xwcfhyhCUqCGDZVO4PV3f1MDqxkpiM2bokE+RYQEA5L6MB0o5Px+EBzKTpL2UhQb+I8w86Qr/AwT5Yz/qE2qpAWK4ZmmuKZyQm4b3mp4UFCWFqxTjcJNTSXMOUhAbcjkAIuC5a9ocz5WYLTuo5f5gAoEbVeBOJ5gvOLMgKtQqzgEdTX4+ZMkFCOwPDmlKdMS4hM1kpWXIaoJqGaj3ofh4xtOAKHZjMBzABvHvP5F4xykKmTMqQCMuWhs5IzE6hzTpeNbwkkJSEJzUASpyE2FTyuxOw6PHPzySW508MWDcX4FlNCtVLDKHAs7hyCLsRa1aXYDi0xCJUvIhQSgZ1LOjJPKAwbmDByaGHSpBOVKiCVXowbVhpRwNdbwr4ooGYupyhK0lhUMgFWlAAYVjn1vSNrDGK1Eft+I/7cn/Kf/kjo0HaI/H/qH6R0Y9V+AmiPg+ULBzzG2FfOKJYDm3eL763b9YJSO+SLn4eX1WB7kqej9HNKV0+UddHANz7JYUJQhebMsvc/3ZcuBsWFz+LrB+IyPMVUAg5k2uXUVHqwroBYvGH4dxkyMwpzVNav4fVo0vBkzsSjPMBMqmQVq2pqKWZxptAsircbxRbjwXcOnf8AMmYsd5g5pR0czjRk+dtC+lxOYHlAKhUhwwPidjW3i1YU4nBEBwA4rUUu7EDQsx84M4bigAEB0kEBjfMbgnU1vq+7xhNM3JHs7hQmsrEZlOLAlKR0YEPo7/oBXxDhssyVhAUEGWU5QXGa7h3IcsejCGRn0s76jbQ76wInEFMtQGgUA73rlfYO0S6Zh8UfN0LYJCrh6df2+uhE73h/4A06hoXhQD7AmvmWMHLU6lDXsk0tqPpukFaEmgvhhOeW345nlf8AekL+O4rNOWSXCDlQnwoQP8T1i2RixLZd2VM8ySWFK3MKFLzOpRoCTe5f6+cXCPusd6dOj3OAiWTUknN5+mnzgQraWQXclvIN8P0ieLmOEA6JH19bxVNIzE6VvubeBhgK1ZFVgCdXPx9Y2Ps9hhLlSVC81YUs25a9mmvuuB5qjGYeWqYtKEuSpQSPE/TmN7iFJ5ZaACEhKQBUkJDJoA8EhS3EerlaUUSwyye2Uqinr5BVPIkjyinGzgySe6VgH+VIJLPuqkS7dpSyQxzMp6OpgVOLvuIp4lyypSTehP8Alf8AMwRsQrcNw6vu0qN1Oo/4tulR8IqmIdUg7F/9JH5x7iJijlSlJPKHKUEh9qA2jipygMXDhrEVYOIlomlrcgtfOQNDm8mSBTxPwhinApVh5hNM6wM1PdGUFthzU6mE8xTKB/GlIA65khXwS8aBE0fZZJDVmK61Y/O/nHP+I5GoJLydD4bjUsu/gz4wakJmUIsggXCgajpXN5ttGu4LhxkGwAffdR0taAlyAtacu6MxFASoMBtT83vDDic3s05Ud5asqQd/6Rxs+RzqJ3sSoKVOcrmmgCS2lACQ3UhxGawFVSFHvTu1JpclIEMOJY7KtUsAnLKUSQHzEBgPGrnxjNcQnmSrDozDPh0DO1ak1T8AH6vGsGNtf1/sblSRLsp//bV6R0Oft0r+KOgvv8GtUfJhBMAAfzDMO8T4EQ49mfZo4gibM5ZAVvWYQLJOiXurxaI+zHCBiJuVRZCU51aFQCrPpXWPoK5KQlKEpAQkMBpl06m7+ZjoylXB56EL3JcOkypY+5lolAUzIQlyOqiMxPV4PExK6LClM7KSAlY0oaBQ6K8YGkLG4/LeL0rykEFiC4I36fpAmrDp77Hs3BUUU84ABIAIWEl6lOooapexppCyfwwrKVy1AEa3ChsRs9iKjzMPUY10pUgf8wg8obKmYKZkE91JUBQ2zBJpEpeMRnJljKTd05VpUS1QwKSC2YWILxnR3RvX2Zl8cZ+FlCbNR90FhLjY2cluUnVqOBeFE6eQnIhRK8qwMyQ5ZlAEhXfqC9QRmpSPoU/DfaEqCmUFpVLUCTUKRbxChfoI+UfaSEl3zy1pUQemVB11qPWLHOm6eGWMr2Znu0v8R1970Pzg5ChnUD+BI/0jb0juNS0pXnR3JnMH0LMpMVIIzkilm8MoPn/WD3qVnKzYnjm4vsdn+7fWr0epJA1YQuStydk/NybeUHSZRXKDXyqU3Qc35GvUQpmTGDaP5sILj4CYPlPJyrdQPr5wTw7h0zEzhKkpzLOjsBuok0CQN4ow8hcxYRLQZinICU69fDrH1H2b4ajAyTUGYpjMUzufwg05E/E1isuTQvqGq2L+Dew5wqu0nHOtiEpTnTLD0JMzISTcUynrE+JnFIRlTLTJw4ITmkFKkAk+8pBzJPVTHrWGY4/LCnMqYx9+UShR6tmINmqI9xPFSF5iStCuVE9CR2gcF5WIlUCiKukg0qAmpC8ZTbtqzGVQqroz+Pw33YQlC0JSCQCMpUshg90vclzekUYtGcqKUuMwWkn3k5OUMOYqcnlZ4vxWIVMKZbBKCQFZCplpzAAhKxml3PK5FId8JSjtJi2AI5EsO6mjhPip69IdyZVGF0c3Fh1T0p/cUysLPSlylCHJPOtcwsSSWQzJuS1YFxE7IpOckpHvFKkpeyaqokAnzpZo1PEDyFzbV8vx6RjOLT0LSoIUlSlcoAmLVzbktlN38heEsbeq0PTgtDR7jlsjM7ssqFLCgIPkU0/heH+LOTDyEG8tQSph7xlSlWGtTCHEIC3lv3lLQFXAJCAmv8zD4w/zdp9sSLypyZiWuyUhKv8AaPUxOv7X++3/AKb+GKpNjSSkomKoAEDOSSwCahJ1cu7i1FVs4OExnaTlTQ/ZyQQHFSpRPxPyBtHvHcUHSEEZVoK10u4TkBfYZqfxGKsRIIw0spDZlh21JJT5tpHLUVVvl7HbcXWo8lrHalZNMqiQ7sAkMB1YfKEyJKV4nEJJ7+YAmxzBJSPIMfKGGEwqyQl051uhKlKypzFOVNWIAYMABUkDWLU8CVkCZqky5wSlJTPUyZikElKpU1LpJa4PM2ovDOKFb39AM8qqjL/2TO2R6q/SOjZ/YcR+NfpJ/wDmjoP6svoL7eTO+xUs/aKaIUDXRiw9R8I2gVVL6kj1Y6bxm/Y+VlCpjXmISKac+vmH6RopszlVukvpWCZHuc7GqQTKLHzsbefSLZysrqJ30bq/Rvq0CSprsQbl/wBR6wXiJWdKkuzhnFwdL7EW1jJtsJw/EVpUUg8rtlJo+7GkMeJSkT0DMvLNAICk3sxC90v6GzNGRxKkMsYgKBIqpDBKm1SCOVRpbaLMNik93CyuYAgrm8+UPQseROzt+kXZB3w7ihR2qZxSlbGYjnDLIK3yktVinlLeYj5/7VJQjGT8pDKNwRXtChZDgt3lKEauZx2Yl0pnKmTC2ZR5ZaeiQCCs3uQOkMJGMOQJXRRN0S5dA9AApLD51eBvyNdN1Hoys+Yy5XayhLTzTM2ZADklT2AFen6Qfw/2Ln5/+Z/5eWlGdZBSpYSEgBkgmpVlTUir0LR9FGPUkFCJi1WClqCAq1cuRCQ3U/AQJiJ5QE5DmWsiYSfdp2clIrXm7Sa/QxqDa2ROryxzyU6rsIv+FsNh50uWifiFzCh+yMtDoSaDPQMaEM+hciji4D/8Vp72IxBYWRLSBR7FSnrawI6mDJXEcsycxPfZ3JokBIqbs0Sm8UVMqC/V2SBqSbACt+giPJK6QKMYxD52DwuFQUYeWhNOYu6j1Uq59WoWEI8VPC++cksByoltKNWpjOcd9pBVMk5lEt2h7o/kHvH+I02e8ZWa6lOsknclzfr8oLDA3vJlud8I1mB4wMRPWCMvvS/5EvynZTHMfBtKsJs1IVnyjMxrR6CnWMp7PEfa5XUqHnkI87xqcZKHLQ94A+DsfJxD0flOV1EayEeyaYmlUzEI8wnm+UIcTMXkVNExYK10ZRFyVEio3aHiJ451V5FTlm1+ZIb1IjP8cn/3aEkjlzm+2UCmrDwjMyYW7C8JLM0DPMmKJq5UTlAOUCp1d/NI1g3AcNSkrQ5LlKg4cpIJTmBsWUR5GsKpU/IhCk+6Mqj+FQJykjYpIB8BB3DMaEpL8zd1q5iWUUhiTVTEtYAmmqc1LsN2q3CMAvmlyyhvvC5U3MQ7qG4Z+j5RDjDnscfMSkOlc1SFAkWUrQvoTrs0YbEYwonqmSzUTXF8pKVAs2qSRGvko7TEyZspzJnq7RJUe4U1moUdCllDVw0D6qLe/ahnoklaPcV/cgO3ZrXJU5ajuBXSnSsOeJKJliUliUsB47uLF3MU4rDS807s5iFpmpznnByKdWU8uhqKFwwuTBHAVAoRmBKkhjqSpBIdz8PLaOdkftUjrSex7Jw4VOSFIEwG4UWYdmt1AVzKS1jvDzDyUzEKRMAWhWiqhj9P9Awl48UqUlaCUrlcySRQMbg7OGOjPuDEeD8elzKA5FiikqNc38JNFDVxXcCCY7cE+6FG0nuOf+G8P+Nf/wDRf6x0d9q6K+MdG7n9TFRM9wjCNgkpAZfMsj3gcxZ9fd1hrKUFpC9FJDp+dvEiBMNNZMlVSFSk16llE0vf4xKSKKlvY5kkaVBID6VHrDUhCJ5Ll5dQUk0OjdW6fKD5qjTKvI9XZx0FTfr0PSBMjhwQ40AatafHyj1M2lnGxp4xizbRHESV91aypChz0YAa63swERn4vlEuUnKm56nen6x0/ChSeQ5Sdw/pWn1SAU8MmAkqKT5/qPlF3ZmwxJlpYlnFgK+v1veCMKtS1AnoW261EVy8GkXDkeQvr03vFypjPXxPkAyflrERdkp82+WuiWN9CYhLlgrWrYhIrQJSz0BYlyqt9IolrJUCLAgN+X5xfJQ0whqOpXxYk6NT5xCWZyXhSufMDFTzFqJIKUJSFkuSzqs7JBc0cQL7XYFSSuQVdzKSAGTnYZmSH1PvE2NYf8NB+7DAGdPQFFqiX2gZPmM3qrpCf2qmTPtM1eUgLmKKVDXmBbxZqdKRuL32NNmGmDMpy9L9Onq/oYHXOd6Wt9fGDeJC40KnLb/mNvPrACUeEOJly52LMJNUhSZiSXSsK2qNH0eNzPnpWAqXVC2mJ8UkFSTsWam4VGHxBAGUQ69nZ5UmYihyHtUtsTkmDwZT9IJF9hTqsdrV4G2LOWXOG8wptd1ufgDCPiSXWCaHskHamx84ZcRm5kUJYOtVNGykD/E/wgXiBeaUm/YhPmlL+t/UxmbsBi22FcycyyQWoRQ0OwP7xdIKlEEqVsGOXyGVgz/0iiaklv1+bCCsEGyhg4U3yZ+tYwH1A+HQGp5gAgjbTxjUcJ4diJISmZMlJC3UZS5gEyWsEAHKXKioZRl2Z2IeGfsvhEFSVLXZYSJYAJPLmdRNAhh4kg7GGmMXLlnIhGSazgKVWYr8WZmW9XO7OAGhLqeoqWhL+o50uK1re3gRz8KmWlSpUrmJfsyxCACXyuKVFz/DZmiHCOPzXUBJzSx7qGJQHNXsoEvX9zDCZis5VLsmZKzg9FOkjxSR6BrAQi4TPEpE1AIqaKKQ6gGTysWAN3J/EesDxxU01JbnScvct9hnxb2hlqSMoUsk2cpy6Hu1sWYXjNTELJJcpe4YDRg7nVv1gzET1Fyi9WCX+CiAzv8ACF83Dl273TMx00Dkb6Oxg2LCsapA5qMuTmVvL9R+sdBHYJ/Cn0/+0dBNILSvH5m5GEKMPISboSEmrsWdn2Foima2RbsKpV9eYV/hiK5k5+cBSdAli1dr2aOIdK8oJfmSCLKGno4gDdsRSDCopJBBY63Grx5OALKTVvlpFEudkYFTAgZCranIqveBsdQ2zRb2KgSQwejftGWb45OQsbkHeJieoXr9fO8VEb8pLeBPnb5x4CQ4IPXp16j84zZGi5E0qJDNRhXXRxA5VVyT5wQkNUef1TrHkyW69nY0s8XZVHSzly9S926frFs8hOZZ91FGH81gLkks3SBsUHC2/CQksS1GB36wQtBKEr0zBJNqjMU+RoYslbnnCx96gkURlUegQVEv4ADz8Y9xMkTpK5ZS5W6Uv/3DUKGrJ7zjQGKJUzkWkDvKQM2gQCpan2S4Q/lBInEEAA5iClFKpl+9MIPvKIoC2luaLSNJWYP2v9mk4XmlTVTZWZlZhzIUQ4zEDLUEUYGusZhIq4DvQAVrSm7x9eRhu1SSrmkZnCB75zE9otQDnm7qQwapfNQJXtPKQMqEhSLdmlPLe2VgynszGDrO1tVl6D5TlctYvbY7dIbcAxiZUxZWWCpak5qHKo1S42dLW2j6pOk4XFIzmWmZmKUlKxzdoPcUrvZ1IJyrJdwA5BaM9huDyJUxWRILMQoupg1q2OvgRsY2upS3oxPFapmZw2OQGahLbWdiWUQxZhtaKsTNTnUR3qk6tQpQlwLs5bdXnG0nYVCu9LQqvvJB/LpFKuDyD/0Ug9KMNmBjD6lPsA9BLgwqpRrSwJe4t/8AaJ4Mco3Je+rgV1FdI18zgWHFSgglh31B9gKl4YcL9j5LpMztEoSaIUqq7tcOE17xvpqYnrxNehLg99n8IUy5kxUnMldBMKg6QAzJBZy5LlxQJAeoAa8CqYkKRMJQUkmVMLlKwapBckMqmZ3S3vRsOJYhISAnSzWFGAGmkYriuMVLXmQDlYKLVy6PbuqA1/C4o8JycpyclydLp1GEdBTOY3LACalTtR5iO9RqEnprYwrx2CnkqZYORs10hLsRR6EC491mg9OIKsijUTEKJLaFTKfYtKZ/6xVxPFFMlTu8x1GlCc1w9wK0Z4PibQylHQ5COTJWvYJAc1LV0LetTaJmUsZklljYKyh22uQdNIhg8UoAjUqNTQMBTm3poCzRyg53Aawo2pJID+TQ0KryX5Ffg/1I/SOju0/8n6/xR7FUT7DXgE09vLQ5AIUL2ZBUCjq4tYh3pGiSo+4QFi491Rp+xtb1jP8AEZCQlS5YyLQO1GWhOU8z5SUoYVdnuLOCDieNqWApcuYW95AKQrQO7hJ6p+EBcde6E8eKSVD/ABUxKaKzhTEsU5w3iVNlrqYX/alkshU3LoELIDNTmt1p1rCZXFZyickspozlLlrUzUcvcgnaKVYSaupUsvXmP6lnitFLk6OGEFyrHa8OpZJMoElu9MUd9hT9oPwOKnSzUBSGHKVElPVJUPJjTwjP4PBYhLCZLEyX4jMNHSp3HrB83CBnEpTN/wBSbQbsc1qXgMtnz+/xOtjx48sKljr8v0iafDY1CrX1SdP0ghBYi+0YxKCKgSkgahBbyUpnvBmF4opBYLTMToMilV0YhX5xRz8vwx8439maGXM5NKqA6ZiW/X0gvhWIlLE+TNX2aFMpM1VAJg6k/wAIYUcJOhEZ+Zx+Y4AkpropTHxAGYt9PAaMJNxKnIzBL5QkZUJOrKNz1cnwjSaSAR6DInctl5Hq50szJSJI7US0kiaUlKDOUR2iw/ugCWlLOQHZrwHjMWsgol5pi5odR1ErMWJbumZza0SEgWDXYLgSWT2rKy91KXA65iGK72tU3hniFhCVKaiUkkAAWGgiequwvlxxhL2u0LeGrxEsJAILaEWpTmDejHxgrFrmTg01MommVTELTbUGr9YHxnFEBBVKUFnITVJDVTRip7GlR+nmEx6pqqhKQUOyElIcKamZRe96CkZ35oy3Lgn9lYKALFYCS5oeYFDlwygogpU4INjHTU5F5ZhCVKVzKWx5iCXWZYIFttrO8XT8OlaWXUEgsDt51H1SKv7MlgZcjMp3SpQOazu72fXXrFa13MteSUpQU7F2JD1Z9w4di4IJAcEQVKlJAzTFZUWzC5OyXuetfPSqVhgkMkMK/Nz11iMwZecjMWYE3JNg5rV/pozs2XEb8N4jhAORIz1BzAlb2Lk1ivEzctRcg+VddGbXpC/huEZqk79Van1iXFVZpiUDupqrwFa7upqbZoiW4eWyB8RiFKdiG0Kg4fog3HVTWsbwDPUUqZIfNUpWf7w2NTTtQQoAMxSEijCGf1v8TAnFMLnSwckWahBsWO560LEbRm9/oVjnvQkxs4JASkEIRKIAND/fKSB0ID3tC/2qWwlpJsn1IAHzc7wVxGcSlIJc5ghRZjfMHBseYHSFvtUt56qUAHhc2B00hzGt0Nz2w15ZRwfmcZiA7sD1ALj000jRq4GCJZCiVrqz5W1vSgS58oymAVlJAoWI8iBfpS0fS8CsK5qWCUlviB4/IwPq8koNNAYNpCb+yZP4vlHkWf8AD4/74/yn/wCSOhf1X/2C+4XYBYMzm990r0+7UEpFdRWYal72ZoSoXiEukKcp5VBxmBSSCCCHu/rDKUEgkWzUUAXZVQ5ArcEWqWhdx5WScZjAiegL6gmigD0Uk+ojoQ5aEccmmckzm5lhN/f6bJGv6xBGElqIKlk1d0pzeHeUadOkVompHu33p9f1i+TxSULynO+Zw+3UeMSV9h6Cj/MwzA4BFSJ81IT3iXA/SDBzF0vl0mzKv1QmgFr9NYXYjHZ6rDJoRJS/NcjN/CNonhJasRNUFkpSALBJOzAFQAs0AlGXLHY9RixR4/z/AG/UumTE5n5TYZphcktoHYB/CGeG4bPnMTyJ1URkS24HfXvoDvDLhWGwskgpHOPemPmtueUf4Yey5oNQQdXDH6MBlNdgL+Iy30KhXgvZ6VL7wznrQH/DYgNqT+UM8tvCgGmzbCLQd2vX9freI0+G319WgVt8iMpym/czwjRtPPzbaBMXhisKTnZJSQQANXBL60+tz20+vqn1rFafrrW4PpEToG0JsHwNCBU56EMUgXva9qedIPw+EQgciEh9h9aafQvIa8c3jEc2+SUVZPN/r0jij6+vq14moem/72t+cSzefT1/aM3ZTRXlHT6/eKJ0t2dgBV3HK1FLL6Aco3UTsDBQPU/n9fW8DykLLZikMNEBTkAMoZxlSwDAMWc1LxuNLknBDDqSAFKnIZiUy0zAqYqnIAkOQDckl7WrEZEhg6u8pirVjdhagBA6+cXyMOEPlfmbMSXJOjn5DTYR6Q+kXKS7EbcikoFNtLXc2is186O/pp0glV/q0CzpzHKA6ttuqjp0Fz8RVmGjPe0BefJSpRNQ6nDmiSAGoLt+kZ7jS3mTC9QlOt+f6N40fEU/fpUuoSCokhnLIAYDQOD5XjNY1RKp1bJTRv4k1Y/KHsPCH5Xoj++xQkZV0amXSh842mKSwloF8oDaOTYV1AH7WjLS8M8xKdSpCRTUlz4UrG0QAcTmPuhxTYBgPMDRrwv1Mt0Zca2Pf+HFbH/L+0dBP2iZ+E+o/wDdHQl6kzelmOWsrAWlIKloSpv/ABEkIU3ULS/guK+LjtMOFJcmUqwH/TW3q0wW/iiHC5pKVD8B7QfytlmegCFf4FGCcI2YhRaWoMu1Eqyh+mVbK1tvHXe0rOXFmclJNz0uOlLnrBAmpR47Dr1t84Ix6ShRSpgscqzeosQ9gaEXo0C9okEEnMXd/wBzcPXS2kGe4zDbcuUrVRIeyRcnqbn1izh+N7AqVlBcMQ5pW9i+0DZcrqUKmwt/T9BEjMbswos6gVfyuH8mrGHHsGk7i7NDh+OIVXunS3w6W0guVikGqVAHR+U/GBl8ElqoB4NUEUf9oq/sJu4o+HWzX1hRrG/oLamO04xaWZarUqfg9PhBUviswfhVVqhiR5N4M0ZBWCnINDqwqHHXSn7Qww8jF0JTQ2zLGZvAu5Lv082inhT4ZWvyaeXxhu8hQrUguPQtXWLk8Ul2JI8Unx0cfnGU+0zUf3kolrlIfKGPeKSoB63FY8HF0EP0ejeJ1cNXSMPDIvUjZypqVd1QO7F2/Z94mg70/L1jJfaUaqFLPQ26h4Jl4tQfIsgXoXTe92+j0gfps1ZpqX0b6+DftFa7UP1+YvCYcSmVdm6pAJvs0WjizPmTTcK/bxiaWUw3sZnd7V0O7GWM1/xP8WJ6vBeX5wBJ4mixcNuOlbWu0EIxaFDvJL2Y3N4jTKX1LCaCIvsfq36x0xYAclh19AKXN6CAZyyoagN3dT1Vo1O7UbvpWkmolNxBV3aD8Xw5Br/Nba4MIOMcaRISUJ5pjW0S9is6nVrveKOMceJdEip1mUYXcJJp5xmpiMu5XcvYA7lnHV7w3iwd5fgDcm+BrhJx7FUxaypS1FyS9BTQ0DnawELUKC1rayso9CkQTNI+zhmYB/LMHOgHkNRvAnDBUnYp/wB4hiqTY/jerRFDjhKQvEJURQzCfIA30uBWNFJnDtVeFfEaDq/WEvAJWWaHZkhRffQfnDPDE9orq/o9r+XrHOz7v7DElUhny/hR/lP6R0Q7Ibn/ACn/AN0dCeklIwis0mcFpDscwBspJHMnzDivSD5ksIUcrFCsqkk+9LUAz7kMA+pBGzLsQvMOV82mvpSnifzgvhU7OjsqFSXVKH4kkPMlN6qTo7gXjt7uO5zephGGR6eHuX46SJiCtgpUtICg1VShUKG5Q7HplMKPtSalKHroGYP8dIbYNSksUliLEVyFjfpo9QoUcx5ilKQDMkNkAzLlFj2euZGpla/wuxjUJdmZhKthCZmYutgwtqabRWgJWrmOUWFKDx+UOJfF5ag65QqKkMS/i3w6CJpkyJlDQsyVAMo7BQGzM4vGnKnuhqOHUtmmRws6bKA5lKS9GIcCxoXB20hxgMeZgJSAWoS2UB7OXb4wgVLVKWkGqSaEajb8xGr9mJYyTEEMEzMwYlLFSQCXBF2gWSEXuCzY1BOS2L5kpQS5SHAdsyab5qhg7XZ/OGZZwmoIA7pGwulaSknZTPSKlyeYJqQSO8sn3hYEkReEkrWrUm/mzwCkuBNty2YQrDfcTZ5VMISghKeQJJNHLJCiHu5ANrExk18GkkAMUgbK/Xr843vFJT4RMsHKZiwkEEa11o7AEPGO43JVhlpQtYLpzJJDPzEe7R+n0Z7uwRUthSeBMXQshn/Q2dv6dYp/s+cmqSkk6i9ta5ul/lDiTPezGrukg+W4/pHoxA6gdQ1H67Wbw3iLLPuW0JVYyclsyFVIOp+aSbsL6RMce/GG8vzrp02ru8IBoLeP0Nf6tFMzDILulJvXKNXZmHQ+vWL1xfKKV9mAyuKoUwo5NgoH5gKt03gpGIQdQDWiqfOB5vCEF6NegLv1rb6eB5vBizhTB9lD5WrS37z/AG2aUpDvDzg4UpQypSS7uAKORsdKQm4lxJeIJlygpMuubQr8dk9LmrjSA5fCipRC1MkM5fau22+8XYrEJAZDhJdgAxmGlmFEXBX6RqMUntuymr3YLOyoBCC5cAqNasWT1VdgNnPVblo/u3ahPif4n0/J3YqkK9/eg0T4a2Lmu9buLiEs4ZmHi1BvqKizUF4YjsClKwiQXlhLiqVjS7jm+JrW1Iq4NJKkTcoqyW3DKJLekQVMISggChOjuNd3evXzgjgc0CZOBchSSX8FA66kPEntF0dDp2tcbNBw5Dqmq1ACR5fneLMKOepuGNNDf49X31jzhaCmWt7kVrq6ra+ugEVpelFEDelHqxPnvrHMlu3Q23crGuY/hPp+0dEM/QfX+OPYAE9oixXDNklBpQi+zEG1SadISYzDLlLCk8rNUHunRtnLUZr7xoMFxgUSsdDlBUk6DkJJDj8J1trBs/AonIdBDEd7vJIOh1AvpHRWSWOXu4OG6kthOqYmcntQGUlu1CT3SR3w1kKdjoC4N6CVSoEEgh69BtozUIIPpajFYObhJgUOS+VQcpP8JoxF6H0sYMJTNBVJuA6pV1JYd6WSXUgULDmFqixtuVwUthCshM18oyHQCnkK+lbwdjMACXSWa1/IpP10geeAX3bWlWto3g2nSCZOI7TIMwckIcuwp3r7aeVILuxjHOKi74Kc8xsqg4FQoaEa0rGk9j8aFzJgBDqQkteoKkqNLd4eohdjsN2ISUyhNLVmL5gmtsgsOtfGCvZviql4hIUoEZVUAAALOKCuhF4k4qhafV+otMVt5Nfn+8R/N8Akn8vjHuFLv/N+8BcTmzEspKCpABzlIOZDkAEEOWu9CLuIHwfHUAAnMqrnK2+lQPiNaQo1sFh085x1Q3/X8DUcbnATpEsgNLTnPieUebJX6wJ/+QcInLImEUzKSS1gRmT8jCc8TTOnGaXCRkBzkPlyqG7VIfoC8NPaPjEqbgFolzAMQwMtMslasySG7oISFBw6muYii7SQKT03fJjvs6KkDo4NR5g08H3aLEJWAWmK/lVza1qqr2/aKcNnCHnqHa3SzZxTUhnOuw6wVhJoKa3Yevm1f0jWSGn6mMWXXZSJix3kpUK1SSg+bf0tFpx1ObOk6lScz1Gxe4grID410O1WOld9vFvFNYddbHoPHa94Ht4DWytOLDDKtCqtdqhqMQXs149OI0ykHbTyZwBXfaK5mFlquEkv5kWAf6bygZXDBQJWU5i1KhjQ8pLA3Djxi0kXaBpmIUtkAEu3KRvrN2GyH2eGEjhVyokrNS7OSNKUAfQUBeGGAwCJSWSG8TUnUnr66OKCLp04CrjpX6282ip5O0Ua0rlifFSRagL7EdNdW6v4PCXGpZmuLh+vrYbel4dYienQi3NzDcaC92PgQ5LOkxsxNswAFaqHV39fhR4NisWmwRfvCgy6nUafH5xPgzGeh2IZvNm/Z94HmLSqygOpIJ/Tbw6xfw7EJlql8yaKFQag+VdtoPNe1h4Za0o25DpWbU0alVevoIGlDKRYPXq5N4mjHS8iznRQfiDA12L/AB2iiVikHKy0i1lCnXrrX9I5Ci9zrxaYVTdP+f8A+sdHfb5P40f5h/7o6MU/BqzNYex/lVBvs3dXgY6OjqZfkOBEYcR//W9P95jO4X+/R/5o/wDTHR0SHyhGFcb783+ZcAI/vPP/ANIjo6DR4Lj8rHPD+4n61ieG/vh4GOjokuBKA+95X8yPmYyHEv76ZHR0D7DvS/8AIHp97+X9IaYfuI8B849joIuwl1PzyKFd1XiPmYFNh4j/AHR0dAsnJvBwF4Luj+YfOI+6PL/0x0dGGMBHvfW0RX30+B/2R0dBexFyGytP5h/tTFsrv+X5GPY6Brk2y6Z3z4H/AGw4k3P+L846Og0eQE+QKV/eK/mH+0w0lXT4H5R0dFsIuwSvu/4YnKufGOjoHEovjo6OjJ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 name="Rectangle 2"/>
          <p:cNvSpPr/>
          <p:nvPr/>
        </p:nvSpPr>
        <p:spPr>
          <a:xfrm>
            <a:off x="529621" y="5713104"/>
            <a:ext cx="8275793" cy="1077218"/>
          </a:xfrm>
          <a:prstGeom prst="rect">
            <a:avLst/>
          </a:prstGeom>
        </p:spPr>
        <p:txBody>
          <a:bodyPr wrap="square">
            <a:spAutoFit/>
          </a:bodyPr>
          <a:lstStyle/>
          <a:p>
            <a:pPr algn="ctr"/>
            <a:r>
              <a:rPr lang="vi-VN" dirty="0">
                <a:solidFill>
                  <a:prstClr val="black"/>
                </a:solidFill>
              </a:rPr>
              <a:t> </a:t>
            </a: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Còn người đã lãnh một yến thì </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đi đào lỗ chôn giấu số bạc của chủ.</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55575" y="82757"/>
            <a:ext cx="8759824"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the man who had received one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went off and dug a hole in the ground and hid his master’s money.</a:t>
            </a:r>
          </a:p>
        </p:txBody>
      </p:sp>
      <p:pic>
        <p:nvPicPr>
          <p:cNvPr id="6" name="Picture 6" descr="C:\Users\JOSEPH HUNG DOAN\Pictures\matthew new\New folder\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030" y="1635245"/>
            <a:ext cx="6030913"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70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126026"/>
            <a:ext cx="8763000" cy="1569660"/>
          </a:xfrm>
          <a:prstGeom prst="rect">
            <a:avLst/>
          </a:prstGeom>
        </p:spPr>
        <p:txBody>
          <a:bodyPr wrap="square">
            <a:spAutoFit/>
          </a:bodyPr>
          <a:lstStyle/>
          <a:p>
            <a:pPr algn="ctr"/>
            <a:r>
              <a:rPr lang="vi-VN" dirty="0">
                <a:solidFill>
                  <a:prstClr val="black"/>
                </a:solidFill>
              </a:rPr>
              <a:t> </a:t>
            </a: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Sau một thời gian lâu dài, </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ông chủ đến tính sổ với các đầy tớ </a:t>
            </a:r>
            <a:endPar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và thanh toán sổ sách với họ.</a:t>
            </a:r>
            <a:endParaRPr lang="en-AU"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438" y="76200"/>
            <a:ext cx="3019023" cy="501675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Now a long time after, the master of those servants came back and went through his accounts with them. </a:t>
            </a:r>
          </a:p>
        </p:txBody>
      </p:sp>
      <p:pic>
        <p:nvPicPr>
          <p:cNvPr id="4100" name="Picture 4" descr="C:\Users\JOSEPH HUNG DOAN\Pictures\jesus\phuc am\new\New folder\123.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49535" y="-42002"/>
            <a:ext cx="5394465" cy="507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43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TotalTime>
  <Words>1077</Words>
  <Application>Microsoft Office PowerPoint</Application>
  <PresentationFormat>On-screen Show (4:3)</PresentationFormat>
  <Paragraphs>80</Paragraphs>
  <Slides>22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 Dang</cp:lastModifiedBy>
  <cp:revision>29</cp:revision>
  <dcterms:created xsi:type="dcterms:W3CDTF">2017-03-16T05:29:35Z</dcterms:created>
  <dcterms:modified xsi:type="dcterms:W3CDTF">2020-11-12T00:48:50Z</dcterms:modified>
</cp:coreProperties>
</file>